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7" r:id="rId2"/>
    <p:sldId id="256" r:id="rId3"/>
    <p:sldId id="258" r:id="rId4"/>
    <p:sldId id="270" r:id="rId5"/>
    <p:sldId id="259" r:id="rId6"/>
    <p:sldId id="260" r:id="rId7"/>
    <p:sldId id="263" r:id="rId8"/>
    <p:sldId id="271" r:id="rId9"/>
    <p:sldId id="272" r:id="rId10"/>
    <p:sldId id="264" r:id="rId11"/>
    <p:sldId id="273" r:id="rId12"/>
    <p:sldId id="267" r:id="rId13"/>
    <p:sldId id="265" r:id="rId14"/>
    <p:sldId id="274" r:id="rId15"/>
    <p:sldId id="275" r:id="rId16"/>
    <p:sldId id="268" r:id="rId17"/>
    <p:sldId id="269" r:id="rId18"/>
  </p:sldIdLst>
  <p:sldSz cx="12192000" cy="6858000"/>
  <p:notesSz cx="6858000" cy="9144000"/>
  <p:embeddedFontLst>
    <p:embeddedFont>
      <p:font typeface="Montserrat" panose="00000500000000000000" pitchFamily="2"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Open Sans SemiBold" panose="020B0706030804020204" pitchFamily="34" charset="0"/>
      <p:bold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7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6" autoAdjust="0"/>
  </p:normalViewPr>
  <p:slideViewPr>
    <p:cSldViewPr>
      <p:cViewPr varScale="1">
        <p:scale>
          <a:sx n="107" d="100"/>
          <a:sy n="107" d="100"/>
        </p:scale>
        <p:origin x="714"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5"/>
              </a:solidFill>
              <a:round/>
            </a:ln>
            <a:effectLst>
              <a:outerShdw blurRad="190500" dist="76200" dir="5400000" algn="t" rotWithShape="0">
                <a:schemeClr val="accent5">
                  <a:lumMod val="75000"/>
                  <a:alpha val="80000"/>
                </a:schemeClr>
              </a:outerShdw>
            </a:effectLst>
          </c:spPr>
          <c:marker>
            <c:symbol val="circle"/>
            <c:size val="17"/>
            <c:spPr>
              <a:gradFill>
                <a:gsLst>
                  <a:gs pos="100000">
                    <a:schemeClr val="accent5"/>
                  </a:gs>
                  <a:gs pos="0">
                    <a:schemeClr val="accent6">
                      <a:lumMod val="95000"/>
                      <a:lumOff val="5000"/>
                    </a:schemeClr>
                  </a:gs>
                </a:gsLst>
                <a:path path="circle">
                  <a:fillToRect r="100000" b="100000"/>
                </a:path>
              </a:gradFill>
              <a:ln w="9525">
                <a:noFill/>
              </a:ln>
              <a:effectLst>
                <a:outerShdw blurRad="190500" dist="76200" dir="5400000" algn="t" rotWithShape="0">
                  <a:schemeClr val="accent5">
                    <a:lumMod val="75000"/>
                    <a:alpha val="80000"/>
                  </a:schemeClr>
                </a:outerShdw>
              </a:effectLst>
            </c:spPr>
          </c:marker>
          <c:dLbls>
            <c:delete val="1"/>
          </c:dLbls>
          <c:cat>
            <c:strRef>
              <c:f>Sheet1!$A$2:$A$9</c:f>
              <c:strCache>
                <c:ptCount val="8"/>
                <c:pt idx="0">
                  <c:v>1 month</c:v>
                </c:pt>
                <c:pt idx="1">
                  <c:v>.5 month</c:v>
                </c:pt>
                <c:pt idx="2">
                  <c:v>.5 month</c:v>
                </c:pt>
                <c:pt idx="3">
                  <c:v>1 month</c:v>
                </c:pt>
                <c:pt idx="4">
                  <c:v>1 month</c:v>
                </c:pt>
                <c:pt idx="5">
                  <c:v>1 month</c:v>
                </c:pt>
                <c:pt idx="6">
                  <c:v>.5 month</c:v>
                </c:pt>
                <c:pt idx="7">
                  <c:v>.5 month</c:v>
                </c:pt>
              </c:strCache>
            </c:strRef>
          </c:cat>
          <c:val>
            <c:numRef>
              <c:f>Sheet1!$B$2:$B$9</c:f>
              <c:numCache>
                <c:formatCode>General</c:formatCode>
                <c:ptCount val="8"/>
                <c:pt idx="0">
                  <c:v>3</c:v>
                </c:pt>
                <c:pt idx="1">
                  <c:v>4</c:v>
                </c:pt>
                <c:pt idx="2">
                  <c:v>3.5</c:v>
                </c:pt>
                <c:pt idx="3">
                  <c:v>4.2</c:v>
                </c:pt>
                <c:pt idx="4">
                  <c:v>3.4</c:v>
                </c:pt>
                <c:pt idx="5">
                  <c:v>3.9</c:v>
                </c:pt>
                <c:pt idx="6">
                  <c:v>3.1</c:v>
                </c:pt>
                <c:pt idx="7">
                  <c:v>4.0999999999999996</c:v>
                </c:pt>
              </c:numCache>
            </c:numRef>
          </c:val>
          <c:smooth val="1"/>
          <c:extLst>
            <c:ext xmlns:c16="http://schemas.microsoft.com/office/drawing/2014/chart" uri="{C3380CC4-5D6E-409C-BE32-E72D297353CC}">
              <c16:uniqueId val="{00000000-D04F-4EE5-B257-42043E23A198}"/>
            </c:ext>
          </c:extLst>
        </c:ser>
        <c:dLbls>
          <c:dLblPos val="t"/>
          <c:showLegendKey val="0"/>
          <c:showVal val="1"/>
          <c:showCatName val="0"/>
          <c:showSerName val="0"/>
          <c:showPercent val="0"/>
          <c:showBubbleSize val="0"/>
        </c:dLbls>
        <c:marker val="1"/>
        <c:smooth val="0"/>
        <c:axId val="139424496"/>
        <c:axId val="139433648"/>
      </c:lineChart>
      <c:catAx>
        <c:axId val="139424496"/>
        <c:scaling>
          <c:orientation val="minMax"/>
        </c:scaling>
        <c:delete val="0"/>
        <c:axPos val="b"/>
        <c:majorGridlines>
          <c:spPr>
            <a:ln w="15875" cap="flat" cmpd="sng" algn="ctr">
              <a:solidFill>
                <a:schemeClr val="accent6"/>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5">
                    <a:lumMod val="75000"/>
                  </a:schemeClr>
                </a:solidFill>
                <a:latin typeface="+mn-lt"/>
                <a:ea typeface="+mn-ea"/>
                <a:cs typeface="+mn-cs"/>
              </a:defRPr>
            </a:pPr>
            <a:endParaRPr lang="en-US"/>
          </a:p>
        </c:txPr>
        <c:crossAx val="139433648"/>
        <c:crosses val="autoZero"/>
        <c:auto val="1"/>
        <c:lblAlgn val="ctr"/>
        <c:lblOffset val="100"/>
        <c:noMultiLvlLbl val="0"/>
      </c:catAx>
      <c:valAx>
        <c:axId val="139433648"/>
        <c:scaling>
          <c:orientation val="minMax"/>
        </c:scaling>
        <c:delete val="1"/>
        <c:axPos val="l"/>
        <c:numFmt formatCode="General" sourceLinked="1"/>
        <c:majorTickMark val="none"/>
        <c:minorTickMark val="none"/>
        <c:tickLblPos val="nextTo"/>
        <c:crossAx val="139424496"/>
        <c:crosses val="autoZero"/>
        <c:crossBetween val="midCat"/>
      </c:valAx>
      <c:spPr>
        <a:gradFill flip="none" rotWithShape="1">
          <a:gsLst>
            <a:gs pos="41000">
              <a:schemeClr val="accent4"/>
            </a:gs>
            <a:gs pos="81000">
              <a:schemeClr val="accent6">
                <a:lumMod val="100000"/>
                <a:alpha val="55000"/>
              </a:schemeClr>
            </a:gs>
          </a:gsLst>
          <a:lin ang="4200000" scaled="0"/>
          <a:tileRect/>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itchFamily="2" charset="0"/>
              </a:defRPr>
            </a:lvl1pPr>
          </a:lstStyle>
          <a:p>
            <a:fld id="{D29AE50B-CA6E-44E8-9BD9-A0259C0BC43D}" type="datetimeFigureOut">
              <a:rPr lang="en-US" smtClean="0"/>
              <a:pPr/>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itchFamily="2" charset="0"/>
              </a:defRPr>
            </a:lvl1pPr>
          </a:lstStyle>
          <a:p>
            <a:fld id="{FB5960A1-BD46-4DC4-9CBA-EB477F6BB934}" type="slidenum">
              <a:rPr lang="en-US" smtClean="0"/>
              <a:pPr/>
              <a:t>‹#›</a:t>
            </a:fld>
            <a:endParaRPr lang="en-US"/>
          </a:p>
        </p:txBody>
      </p:sp>
    </p:spTree>
    <p:extLst>
      <p:ext uri="{BB962C8B-B14F-4D97-AF65-F5344CB8AC3E}">
        <p14:creationId xmlns:p14="http://schemas.microsoft.com/office/powerpoint/2010/main" val="943808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itchFamily="2" charset="0"/>
        <a:ea typeface="+mn-ea"/>
        <a:cs typeface="+mn-cs"/>
      </a:defRPr>
    </a:lvl1pPr>
    <a:lvl2pPr marL="457200" algn="l" defTabSz="914400" rtl="0" eaLnBrk="1" latinLnBrk="0" hangingPunct="1">
      <a:defRPr sz="1200" kern="1200">
        <a:solidFill>
          <a:schemeClr val="tx1"/>
        </a:solidFill>
        <a:latin typeface="Open Sans" pitchFamily="2" charset="0"/>
        <a:ea typeface="+mn-ea"/>
        <a:cs typeface="+mn-cs"/>
      </a:defRPr>
    </a:lvl2pPr>
    <a:lvl3pPr marL="914400" algn="l" defTabSz="914400" rtl="0" eaLnBrk="1" latinLnBrk="0" hangingPunct="1">
      <a:defRPr sz="1200" kern="1200">
        <a:solidFill>
          <a:schemeClr val="tx1"/>
        </a:solidFill>
        <a:latin typeface="Open Sans" pitchFamily="2" charset="0"/>
        <a:ea typeface="+mn-ea"/>
        <a:cs typeface="+mn-cs"/>
      </a:defRPr>
    </a:lvl3pPr>
    <a:lvl4pPr marL="1371600" algn="l" defTabSz="914400" rtl="0" eaLnBrk="1" latinLnBrk="0" hangingPunct="1">
      <a:defRPr sz="1200" kern="1200">
        <a:solidFill>
          <a:schemeClr val="tx1"/>
        </a:solidFill>
        <a:latin typeface="Open Sans" pitchFamily="2" charset="0"/>
        <a:ea typeface="+mn-ea"/>
        <a:cs typeface="+mn-cs"/>
      </a:defRPr>
    </a:lvl4pPr>
    <a:lvl5pPr marL="1828800" algn="l" defTabSz="914400" rtl="0" eaLnBrk="1" latinLnBrk="0" hangingPunct="1">
      <a:defRPr sz="1200" kern="1200">
        <a:solidFill>
          <a:schemeClr val="tx1"/>
        </a:solidFill>
        <a:latin typeface="Open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pPr/>
              <a:t>2</a:t>
            </a:fld>
            <a:endParaRPr lang="en-US"/>
          </a:p>
        </p:txBody>
      </p:sp>
    </p:spTree>
    <p:extLst>
      <p:ext uri="{BB962C8B-B14F-4D97-AF65-F5344CB8AC3E}">
        <p14:creationId xmlns:p14="http://schemas.microsoft.com/office/powerpoint/2010/main" val="205319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3</a:t>
            </a:fld>
            <a:endParaRPr lang="en-US"/>
          </a:p>
        </p:txBody>
      </p:sp>
    </p:spTree>
    <p:extLst>
      <p:ext uri="{BB962C8B-B14F-4D97-AF65-F5344CB8AC3E}">
        <p14:creationId xmlns:p14="http://schemas.microsoft.com/office/powerpoint/2010/main" val="309112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4</a:t>
            </a:fld>
            <a:endParaRPr lang="en-US"/>
          </a:p>
        </p:txBody>
      </p:sp>
    </p:spTree>
    <p:extLst>
      <p:ext uri="{BB962C8B-B14F-4D97-AF65-F5344CB8AC3E}">
        <p14:creationId xmlns:p14="http://schemas.microsoft.com/office/powerpoint/2010/main" val="18587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each placeholder</a:t>
            </a:r>
            <a:endParaRPr lang="en-US"/>
          </a:p>
        </p:txBody>
      </p:sp>
      <p:sp>
        <p:nvSpPr>
          <p:cNvPr id="4" name="Slide Number Placeholder 3"/>
          <p:cNvSpPr>
            <a:spLocks noGrp="1"/>
          </p:cNvSpPr>
          <p:nvPr>
            <p:ph type="sldNum" sz="quarter" idx="5"/>
          </p:nvPr>
        </p:nvSpPr>
        <p:spPr/>
        <p:txBody>
          <a:bodyPr/>
          <a:lstStyle/>
          <a:p>
            <a:fld id="{FB5960A1-BD46-4DC4-9CBA-EB477F6BB934}" type="slidenum">
              <a:rPr lang="en-US" smtClean="0"/>
              <a:t>5</a:t>
            </a:fld>
            <a:endParaRPr lang="en-US"/>
          </a:p>
        </p:txBody>
      </p:sp>
    </p:spTree>
    <p:extLst>
      <p:ext uri="{BB962C8B-B14F-4D97-AF65-F5344CB8AC3E}">
        <p14:creationId xmlns:p14="http://schemas.microsoft.com/office/powerpoint/2010/main" val="759771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6</a:t>
            </a:fld>
            <a:endParaRPr lang="en-US"/>
          </a:p>
        </p:txBody>
      </p:sp>
    </p:spTree>
    <p:extLst>
      <p:ext uri="{BB962C8B-B14F-4D97-AF65-F5344CB8AC3E}">
        <p14:creationId xmlns:p14="http://schemas.microsoft.com/office/powerpoint/2010/main" val="216234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8</a:t>
            </a:fld>
            <a:endParaRPr lang="en-US"/>
          </a:p>
        </p:txBody>
      </p:sp>
    </p:spTree>
    <p:extLst>
      <p:ext uri="{BB962C8B-B14F-4D97-AF65-F5344CB8AC3E}">
        <p14:creationId xmlns:p14="http://schemas.microsoft.com/office/powerpoint/2010/main" val="121303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9</a:t>
            </a:fld>
            <a:endParaRPr lang="en-US"/>
          </a:p>
        </p:txBody>
      </p:sp>
    </p:spTree>
    <p:extLst>
      <p:ext uri="{BB962C8B-B14F-4D97-AF65-F5344CB8AC3E}">
        <p14:creationId xmlns:p14="http://schemas.microsoft.com/office/powerpoint/2010/main" val="90964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79730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I">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613135" y="643566"/>
            <a:ext cx="4965731"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
        <p:nvSpPr>
          <p:cNvPr id="8" name="Text Placeholder 12">
            <a:extLst>
              <a:ext uri="{FF2B5EF4-FFF2-40B4-BE49-F238E27FC236}">
                <a16:creationId xmlns:a16="http://schemas.microsoft.com/office/drawing/2014/main" id="{DDF2787F-E4A2-475A-4F03-1FAA826175EE}"/>
              </a:ext>
            </a:extLst>
          </p:cNvPr>
          <p:cNvSpPr>
            <a:spLocks noGrp="1"/>
          </p:cNvSpPr>
          <p:nvPr>
            <p:ph type="body" sz="quarter" idx="15" hasCustomPrompt="1"/>
          </p:nvPr>
        </p:nvSpPr>
        <p:spPr>
          <a:xfrm>
            <a:off x="3613135" y="1209920"/>
            <a:ext cx="4965731" cy="261610"/>
          </a:xfrm>
        </p:spPr>
        <p:txBody>
          <a:bodyPr lIns="0" rIns="0" anchor="t">
            <a:normAutofit/>
          </a:bodyPr>
          <a:lstStyle>
            <a:lvl1pPr marL="0" indent="0" algn="ctr">
              <a:lnSpc>
                <a:spcPct val="100000"/>
              </a:lnSpc>
              <a:buFont typeface="Arial" panose="020B0604020202020204" pitchFamily="34" charset="0"/>
              <a:buNone/>
              <a:defRPr sz="1100">
                <a:latin typeface="+mn-lt"/>
              </a:defRPr>
            </a:lvl1pPr>
          </a:lstStyle>
          <a:p>
            <a:pPr lvl="0"/>
            <a:r>
              <a:rPr lang="en-US"/>
              <a:t>Insert a subtitle here to describe the content</a:t>
            </a:r>
          </a:p>
        </p:txBody>
      </p:sp>
      <p:sp>
        <p:nvSpPr>
          <p:cNvPr id="11" name="Chart Placeholder 10">
            <a:extLst>
              <a:ext uri="{FF2B5EF4-FFF2-40B4-BE49-F238E27FC236}">
                <a16:creationId xmlns:a16="http://schemas.microsoft.com/office/drawing/2014/main" id="{5A4DED2B-44AE-7517-9C90-6D759C5901F4}"/>
              </a:ext>
            </a:extLst>
          </p:cNvPr>
          <p:cNvSpPr>
            <a:spLocks noGrp="1"/>
          </p:cNvSpPr>
          <p:nvPr>
            <p:ph type="chart" sz="quarter" idx="16" hasCustomPrompt="1"/>
          </p:nvPr>
        </p:nvSpPr>
        <p:spPr>
          <a:xfrm>
            <a:off x="1631504" y="1988840"/>
            <a:ext cx="9217024" cy="4367510"/>
          </a:xfrm>
          <a:solidFill>
            <a:schemeClr val="accent5">
              <a:lumMod val="60000"/>
              <a:lumOff val="40000"/>
            </a:schemeClr>
          </a:solidFill>
        </p:spPr>
        <p:txBody>
          <a:bodyPr tIns="360000">
            <a:normAutofit/>
          </a:bodyPr>
          <a:lstStyle>
            <a:lvl1pPr marL="0" indent="0" algn="ctr">
              <a:buNone/>
              <a:defRPr sz="1600">
                <a:solidFill>
                  <a:schemeClr val="accent5">
                    <a:lumMod val="50000"/>
                  </a:schemeClr>
                </a:solidFill>
              </a:defRPr>
            </a:lvl1pPr>
          </a:lstStyle>
          <a:p>
            <a:r>
              <a:rPr lang="en-GB"/>
              <a:t>Insert Chart</a:t>
            </a:r>
            <a:endParaRPr lang="en-US"/>
          </a:p>
        </p:txBody>
      </p:sp>
    </p:spTree>
    <p:extLst>
      <p:ext uri="{BB962C8B-B14F-4D97-AF65-F5344CB8AC3E}">
        <p14:creationId xmlns:p14="http://schemas.microsoft.com/office/powerpoint/2010/main" val="2671461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J">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9FDD95F-7DC2-01B0-1A53-E17C8FEF8F63}"/>
              </a:ext>
            </a:extLst>
          </p:cNvPr>
          <p:cNvSpPr>
            <a:spLocks noGrp="1"/>
          </p:cNvSpPr>
          <p:nvPr>
            <p:ph type="body" sz="quarter" idx="14" hasCustomPrompt="1"/>
          </p:nvPr>
        </p:nvSpPr>
        <p:spPr>
          <a:xfrm>
            <a:off x="3899756" y="2430386"/>
            <a:ext cx="4392488" cy="1015663"/>
          </a:xfrm>
        </p:spPr>
        <p:txBody>
          <a:bodyPr lIns="0" rIns="0" anchor="b">
            <a:normAutofit/>
          </a:bodyPr>
          <a:lstStyle>
            <a:lvl1pPr marL="0" indent="0" algn="ctr" rtl="0">
              <a:lnSpc>
                <a:spcPct val="100000"/>
              </a:lnSpc>
              <a:buNone/>
              <a:defRPr sz="60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THANK</a:t>
            </a:r>
          </a:p>
        </p:txBody>
      </p:sp>
      <p:sp>
        <p:nvSpPr>
          <p:cNvPr id="10" name="Text Placeholder 7">
            <a:extLst>
              <a:ext uri="{FF2B5EF4-FFF2-40B4-BE49-F238E27FC236}">
                <a16:creationId xmlns:a16="http://schemas.microsoft.com/office/drawing/2014/main" id="{377CC734-90AF-ACE9-9210-4C7A0F800351}"/>
              </a:ext>
            </a:extLst>
          </p:cNvPr>
          <p:cNvSpPr>
            <a:spLocks noGrp="1"/>
          </p:cNvSpPr>
          <p:nvPr>
            <p:ph type="body" sz="quarter" idx="15" hasCustomPrompt="1"/>
          </p:nvPr>
        </p:nvSpPr>
        <p:spPr>
          <a:xfrm>
            <a:off x="3899756" y="3429000"/>
            <a:ext cx="4392488" cy="1015663"/>
          </a:xfrm>
        </p:spPr>
        <p:txBody>
          <a:bodyPr lIns="0" rIns="0" anchor="b">
            <a:normAutofit/>
          </a:bodyPr>
          <a:lstStyle>
            <a:lvl1pPr marL="0" indent="0" algn="ctr" rtl="0">
              <a:lnSpc>
                <a:spcPct val="100000"/>
              </a:lnSpc>
              <a:buNone/>
              <a:defRPr sz="6000">
                <a:ln w="15875">
                  <a:gradFill>
                    <a:gsLst>
                      <a:gs pos="50000">
                        <a:schemeClr val="accent2"/>
                      </a:gs>
                      <a:gs pos="0">
                        <a:schemeClr val="accent1"/>
                      </a:gs>
                      <a:gs pos="100000">
                        <a:schemeClr val="accent3"/>
                      </a:gs>
                    </a:gsLst>
                    <a:lin ang="5400000" scaled="1"/>
                  </a:gradFill>
                </a:ln>
                <a:noFill/>
                <a:latin typeface="+mj-lt"/>
              </a:defRPr>
            </a:lvl1pPr>
          </a:lstStyle>
          <a:p>
            <a:pPr lvl="0"/>
            <a:r>
              <a:rPr lang="en-US"/>
              <a:t>YOU</a:t>
            </a:r>
          </a:p>
        </p:txBody>
      </p:sp>
    </p:spTree>
    <p:extLst>
      <p:ext uri="{BB962C8B-B14F-4D97-AF65-F5344CB8AC3E}">
        <p14:creationId xmlns:p14="http://schemas.microsoft.com/office/powerpoint/2010/main" val="354654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372EB0F-D667-AF60-37A5-973E1E679741}"/>
              </a:ext>
            </a:extLst>
          </p:cNvPr>
          <p:cNvSpPr>
            <a:spLocks noGrp="1"/>
          </p:cNvSpPr>
          <p:nvPr>
            <p:ph type="body" sz="quarter" idx="13" hasCustomPrompt="1"/>
          </p:nvPr>
        </p:nvSpPr>
        <p:spPr>
          <a:xfrm>
            <a:off x="3899756" y="2682099"/>
            <a:ext cx="4392488" cy="535531"/>
          </a:xfrm>
        </p:spPr>
        <p:txBody>
          <a:bodyPr lIns="0" rIns="0" anchor="b">
            <a:normAutofit/>
          </a:bodyPr>
          <a:lstStyle>
            <a:lvl1pPr marL="0" indent="0" algn="ctr">
              <a:lnSpc>
                <a:spcPct val="100000"/>
              </a:lnSpc>
              <a:buNone/>
              <a:defRPr sz="32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PRESENTATION</a:t>
            </a:r>
          </a:p>
        </p:txBody>
      </p:sp>
      <p:sp>
        <p:nvSpPr>
          <p:cNvPr id="9" name="Text Placeholder 7">
            <a:extLst>
              <a:ext uri="{FF2B5EF4-FFF2-40B4-BE49-F238E27FC236}">
                <a16:creationId xmlns:a16="http://schemas.microsoft.com/office/drawing/2014/main" id="{20A80D76-B701-E3DF-9D79-029BA6151034}"/>
              </a:ext>
            </a:extLst>
          </p:cNvPr>
          <p:cNvSpPr>
            <a:spLocks noGrp="1"/>
          </p:cNvSpPr>
          <p:nvPr>
            <p:ph type="body" sz="quarter" idx="14" hasCustomPrompt="1"/>
          </p:nvPr>
        </p:nvSpPr>
        <p:spPr>
          <a:xfrm>
            <a:off x="3899756" y="3256562"/>
            <a:ext cx="4392488" cy="1200329"/>
          </a:xfrm>
        </p:spPr>
        <p:txBody>
          <a:bodyPr lIns="0" rIns="0" anchor="t">
            <a:normAutofit/>
          </a:bodyPr>
          <a:lstStyle>
            <a:lvl1pPr marL="0" indent="0" algn="ctr" rtl="0">
              <a:lnSpc>
                <a:spcPct val="100000"/>
              </a:lnSpc>
              <a:buNone/>
              <a:defRPr sz="72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TITLE</a:t>
            </a:r>
          </a:p>
        </p:txBody>
      </p:sp>
    </p:spTree>
    <p:extLst>
      <p:ext uri="{BB962C8B-B14F-4D97-AF65-F5344CB8AC3E}">
        <p14:creationId xmlns:p14="http://schemas.microsoft.com/office/powerpoint/2010/main" val="420846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B">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9" name="Picture Placeholder 8">
            <a:extLst>
              <a:ext uri="{FF2B5EF4-FFF2-40B4-BE49-F238E27FC236}">
                <a16:creationId xmlns:a16="http://schemas.microsoft.com/office/drawing/2014/main" id="{F9AC3F90-5681-BB47-9D2A-AD62321085BE}"/>
              </a:ext>
            </a:extLst>
          </p:cNvPr>
          <p:cNvSpPr>
            <a:spLocks noGrp="1"/>
          </p:cNvSpPr>
          <p:nvPr>
            <p:ph type="pic" sz="quarter" idx="13" hasCustomPrompt="1"/>
          </p:nvPr>
        </p:nvSpPr>
        <p:spPr>
          <a:xfrm>
            <a:off x="979240" y="800451"/>
            <a:ext cx="4396680" cy="5257101"/>
          </a:xfrm>
          <a:custGeom>
            <a:avLst/>
            <a:gdLst>
              <a:gd name="connsiteX0" fmla="*/ 202731 w 4396680"/>
              <a:gd name="connsiteY0" fmla="*/ 0 h 5257101"/>
              <a:gd name="connsiteX1" fmla="*/ 4193949 w 4396680"/>
              <a:gd name="connsiteY1" fmla="*/ 0 h 5257101"/>
              <a:gd name="connsiteX2" fmla="*/ 4396680 w 4396680"/>
              <a:gd name="connsiteY2" fmla="*/ 202731 h 5257101"/>
              <a:gd name="connsiteX3" fmla="*/ 4396680 w 4396680"/>
              <a:gd name="connsiteY3" fmla="*/ 5054370 h 5257101"/>
              <a:gd name="connsiteX4" fmla="*/ 4193949 w 4396680"/>
              <a:gd name="connsiteY4" fmla="*/ 5257101 h 5257101"/>
              <a:gd name="connsiteX5" fmla="*/ 202731 w 4396680"/>
              <a:gd name="connsiteY5" fmla="*/ 5257101 h 5257101"/>
              <a:gd name="connsiteX6" fmla="*/ 0 w 4396680"/>
              <a:gd name="connsiteY6" fmla="*/ 5054370 h 5257101"/>
              <a:gd name="connsiteX7" fmla="*/ 0 w 4396680"/>
              <a:gd name="connsiteY7" fmla="*/ 202731 h 5257101"/>
              <a:gd name="connsiteX8" fmla="*/ 202731 w 4396680"/>
              <a:gd name="connsiteY8" fmla="*/ 0 h 525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6680" h="5257101">
                <a:moveTo>
                  <a:pt x="202731" y="0"/>
                </a:moveTo>
                <a:lnTo>
                  <a:pt x="4193949" y="0"/>
                </a:lnTo>
                <a:cubicBezTo>
                  <a:pt x="4305914" y="0"/>
                  <a:pt x="4396680" y="90766"/>
                  <a:pt x="4396680" y="202731"/>
                </a:cubicBezTo>
                <a:lnTo>
                  <a:pt x="4396680" y="5054370"/>
                </a:lnTo>
                <a:cubicBezTo>
                  <a:pt x="4396680" y="5166335"/>
                  <a:pt x="4305914" y="5257101"/>
                  <a:pt x="4193949" y="5257101"/>
                </a:cubicBezTo>
                <a:lnTo>
                  <a:pt x="202731" y="5257101"/>
                </a:lnTo>
                <a:cubicBezTo>
                  <a:pt x="90766" y="5257101"/>
                  <a:pt x="0" y="5166335"/>
                  <a:pt x="0" y="5054370"/>
                </a:cubicBezTo>
                <a:lnTo>
                  <a:pt x="0" y="202731"/>
                </a:lnTo>
                <a:cubicBezTo>
                  <a:pt x="0" y="90766"/>
                  <a:pt x="90766" y="0"/>
                  <a:pt x="202731"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wrap="square" tIns="360000">
            <a:noAutofit/>
          </a:bodyPr>
          <a:lstStyle>
            <a:lvl1pPr marL="0" indent="0" algn="ctr">
              <a:buNone/>
              <a:defRPr sz="1400">
                <a:solidFill>
                  <a:schemeClr val="accent5">
                    <a:lumMod val="50000"/>
                  </a:schemeClr>
                </a:solidFill>
              </a:defRPr>
            </a:lvl1pPr>
          </a:lstStyle>
          <a:p>
            <a:r>
              <a:rPr lang="en-GB"/>
              <a:t>Insert Picture</a:t>
            </a:r>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11632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42" presetClass="path" presetSubtype="0" accel="50000" decel="50000" fill="hold" grpId="1" nodeType="withEffect">
                                  <p:stCondLst>
                                    <p:cond delay="0"/>
                                  </p:stCondLst>
                                  <p:childTnLst>
                                    <p:animMotion origin="layout" path="M 0.03268 0.0419 L -2.08333E-6 0 " pathEditMode="relative" rAng="0" ptsTypes="AA">
                                      <p:cBhvr>
                                        <p:cTn id="9" dur="750" fill="hold"/>
                                        <p:tgtEl>
                                          <p:spTgt spid="9"/>
                                        </p:tgtEl>
                                        <p:attrNameLst>
                                          <p:attrName>ppt_x</p:attrName>
                                          <p:attrName>ppt_y</p:attrName>
                                        </p:attrNameLst>
                                      </p:cBhvr>
                                      <p:rCtr x="-1471"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C">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F57F491-6807-EE58-C84B-437A0E1D540E}"/>
              </a:ext>
            </a:extLst>
          </p:cNvPr>
          <p:cNvSpPr>
            <a:spLocks noGrp="1"/>
          </p:cNvSpPr>
          <p:nvPr>
            <p:ph type="pic" sz="quarter" idx="13" hasCustomPrompt="1"/>
          </p:nvPr>
        </p:nvSpPr>
        <p:spPr>
          <a:xfrm>
            <a:off x="1448513" y="3591710"/>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wrap="square" tIns="360000">
            <a:noAutofit/>
          </a:bodyPr>
          <a:lstStyle>
            <a:lvl1pPr marL="0" indent="0" algn="ctr">
              <a:buNone/>
              <a:defRPr sz="1400">
                <a:solidFill>
                  <a:schemeClr val="accent5">
                    <a:lumMod val="50000"/>
                  </a:schemeClr>
                </a:solidFill>
              </a:defRPr>
            </a:lvl1pPr>
          </a:lstStyle>
          <a:p>
            <a:r>
              <a:rPr lang="en-GB"/>
              <a:t>Picture 1</a:t>
            </a:r>
            <a:endParaRPr lang="en-US"/>
          </a:p>
        </p:txBody>
      </p:sp>
      <p:sp>
        <p:nvSpPr>
          <p:cNvPr id="15" name="Picture Placeholder 14">
            <a:extLst>
              <a:ext uri="{FF2B5EF4-FFF2-40B4-BE49-F238E27FC236}">
                <a16:creationId xmlns:a16="http://schemas.microsoft.com/office/drawing/2014/main" id="{A54FD3A5-CA6B-DB3F-55B5-B551596F7781}"/>
              </a:ext>
            </a:extLst>
          </p:cNvPr>
          <p:cNvSpPr>
            <a:spLocks noGrp="1"/>
          </p:cNvSpPr>
          <p:nvPr>
            <p:ph type="pic" sz="quarter" idx="14" hasCustomPrompt="1"/>
          </p:nvPr>
        </p:nvSpPr>
        <p:spPr>
          <a:xfrm>
            <a:off x="5087888" y="783399"/>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vert="horz" wrap="square" lIns="91440" tIns="360000" rIns="91440" bIns="45720" rtlCol="0">
            <a:noAutofit/>
          </a:bodyPr>
          <a:lstStyle>
            <a:lvl1pPr marL="0" indent="0" algn="ctr">
              <a:buNone/>
              <a:defRPr lang="en-US" sz="1400">
                <a:solidFill>
                  <a:schemeClr val="accent5">
                    <a:lumMod val="50000"/>
                  </a:schemeClr>
                </a:solidFill>
              </a:defRPr>
            </a:lvl1pPr>
          </a:lstStyle>
          <a:p>
            <a:pPr marL="228600" lvl="0" indent="-228600" algn="ctr"/>
            <a:r>
              <a:rPr lang="en-GB"/>
              <a:t>Picture 2</a:t>
            </a:r>
            <a:endParaRPr lang="en-US"/>
          </a:p>
        </p:txBody>
      </p:sp>
      <p:sp>
        <p:nvSpPr>
          <p:cNvPr id="16" name="Picture Placeholder 15">
            <a:extLst>
              <a:ext uri="{FF2B5EF4-FFF2-40B4-BE49-F238E27FC236}">
                <a16:creationId xmlns:a16="http://schemas.microsoft.com/office/drawing/2014/main" id="{059D2B98-5E03-CEB5-EE2B-D869903F1E28}"/>
              </a:ext>
            </a:extLst>
          </p:cNvPr>
          <p:cNvSpPr>
            <a:spLocks noGrp="1"/>
          </p:cNvSpPr>
          <p:nvPr>
            <p:ph type="pic" sz="quarter" idx="15" hasCustomPrompt="1"/>
          </p:nvPr>
        </p:nvSpPr>
        <p:spPr>
          <a:xfrm>
            <a:off x="8727262" y="3591711"/>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vert="horz" wrap="square" lIns="91440" tIns="360000" rIns="91440" bIns="45720" rtlCol="0">
            <a:noAutofit/>
          </a:bodyPr>
          <a:lstStyle>
            <a:lvl1pPr marL="0" indent="0" algn="ctr">
              <a:buNone/>
              <a:defRPr lang="en-US" sz="1400">
                <a:solidFill>
                  <a:schemeClr val="accent5">
                    <a:lumMod val="50000"/>
                  </a:schemeClr>
                </a:solidFill>
              </a:defRPr>
            </a:lvl1pPr>
          </a:lstStyle>
          <a:p>
            <a:pPr marL="228600" lvl="0" indent="-228600" algn="ctr"/>
            <a:r>
              <a:rPr lang="en-GB"/>
              <a:t>Picture 3</a:t>
            </a:r>
            <a:endParaRPr lang="en-US"/>
          </a:p>
        </p:txBody>
      </p:sp>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277798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42" presetClass="path" presetSubtype="0" accel="50000" decel="50000" fill="hold" grpId="1" nodeType="withEffect">
                                  <p:stCondLst>
                                    <p:cond delay="0"/>
                                  </p:stCondLst>
                                  <p:childTnLst>
                                    <p:animMotion origin="layout" path="M -2.29167E-6 0.05741 L -2.29167E-6 2.96296E-6 " pathEditMode="relative" rAng="0" ptsTypes="AA">
                                      <p:cBhvr>
                                        <p:cTn id="9" dur="750" fill="hold"/>
                                        <p:tgtEl>
                                          <p:spTgt spid="14"/>
                                        </p:tgtEl>
                                        <p:attrNameLst>
                                          <p:attrName>ppt_x</p:attrName>
                                          <p:attrName>ppt_y</p:attrName>
                                        </p:attrNameLst>
                                      </p:cBhvr>
                                      <p:rCtr x="0" y="-3148"/>
                                    </p:animMotion>
                                  </p:childTnLst>
                                </p:cTn>
                              </p:par>
                              <p:par>
                                <p:cTn id="10" presetID="22" presetClass="entr" presetSubtype="4"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42" presetClass="path" presetSubtype="0" accel="50000" decel="50000" fill="hold" grpId="1" nodeType="withEffect">
                                  <p:stCondLst>
                                    <p:cond delay="0"/>
                                  </p:stCondLst>
                                  <p:childTnLst>
                                    <p:animMotion origin="layout" path="M 0 -0.0581 L 0 -1.85185E-6 " pathEditMode="relative" rAng="0" ptsTypes="AA">
                                      <p:cBhvr>
                                        <p:cTn id="14" dur="750" fill="hold"/>
                                        <p:tgtEl>
                                          <p:spTgt spid="15"/>
                                        </p:tgtEl>
                                        <p:attrNameLst>
                                          <p:attrName>ppt_x</p:attrName>
                                          <p:attrName>ppt_y</p:attrName>
                                        </p:attrNameLst>
                                      </p:cBhvr>
                                      <p:rCtr x="0" y="2894"/>
                                    </p:animMotion>
                                  </p:childTnLst>
                                </p:cTn>
                              </p:par>
                              <p:par>
                                <p:cTn id="15" presetID="22" presetClass="entr" presetSubtype="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par>
                                <p:cTn id="18" presetID="42" presetClass="path" presetSubtype="0" accel="50000" decel="50000" fill="hold" grpId="1" nodeType="withEffect">
                                  <p:stCondLst>
                                    <p:cond delay="0"/>
                                  </p:stCondLst>
                                  <p:childTnLst>
                                    <p:animMotion origin="layout" path="M -2.29167E-6 0.05741 L -2.29167E-6 2.96296E-6 " pathEditMode="relative" rAng="0" ptsTypes="AA">
                                      <p:cBhvr>
                                        <p:cTn id="19" dur="750" fill="hold"/>
                                        <p:tgtEl>
                                          <p:spTgt spid="16"/>
                                        </p:tgtEl>
                                        <p:attrNameLst>
                                          <p:attrName>ppt_x</p:attrName>
                                          <p:attrName>ppt_y</p:attrName>
                                        </p:attrNameLst>
                                      </p:cBhvr>
                                      <p:rCtr x="0" y="-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11" name="Picture Placeholder 10">
            <a:extLst>
              <a:ext uri="{FF2B5EF4-FFF2-40B4-BE49-F238E27FC236}">
                <a16:creationId xmlns:a16="http://schemas.microsoft.com/office/drawing/2014/main" id="{71CC4722-EA81-B6FF-C30A-BF38943D63D1}"/>
              </a:ext>
            </a:extLst>
          </p:cNvPr>
          <p:cNvSpPr>
            <a:spLocks noGrp="1"/>
          </p:cNvSpPr>
          <p:nvPr>
            <p:ph type="pic" sz="quarter" idx="13" hasCustomPrompt="1"/>
          </p:nvPr>
        </p:nvSpPr>
        <p:spPr>
          <a:xfrm>
            <a:off x="1919536" y="1914980"/>
            <a:ext cx="3168352" cy="4251081"/>
          </a:xfrm>
          <a:custGeom>
            <a:avLst/>
            <a:gdLst>
              <a:gd name="connsiteX0" fmla="*/ 2388268 w 3168352"/>
              <a:gd name="connsiteY0" fmla="*/ 2815628 h 4251081"/>
              <a:gd name="connsiteX1" fmla="*/ 3012332 w 3168352"/>
              <a:gd name="connsiteY1" fmla="*/ 2815628 h 4251081"/>
              <a:gd name="connsiteX2" fmla="*/ 3168352 w 3168352"/>
              <a:gd name="connsiteY2" fmla="*/ 2971648 h 4251081"/>
              <a:gd name="connsiteX3" fmla="*/ 3168352 w 3168352"/>
              <a:gd name="connsiteY3" fmla="*/ 4251081 h 4251081"/>
              <a:gd name="connsiteX4" fmla="*/ 2232248 w 3168352"/>
              <a:gd name="connsiteY4" fmla="*/ 4251081 h 4251081"/>
              <a:gd name="connsiteX5" fmla="*/ 2232248 w 3168352"/>
              <a:gd name="connsiteY5" fmla="*/ 2971648 h 4251081"/>
              <a:gd name="connsiteX6" fmla="*/ 2388268 w 3168352"/>
              <a:gd name="connsiteY6" fmla="*/ 2815628 h 4251081"/>
              <a:gd name="connsiteX7" fmla="*/ 156020 w 3168352"/>
              <a:gd name="connsiteY7" fmla="*/ 2197549 h 4251081"/>
              <a:gd name="connsiteX8" fmla="*/ 780084 w 3168352"/>
              <a:gd name="connsiteY8" fmla="*/ 2197549 h 4251081"/>
              <a:gd name="connsiteX9" fmla="*/ 936104 w 3168352"/>
              <a:gd name="connsiteY9" fmla="*/ 2353569 h 4251081"/>
              <a:gd name="connsiteX10" fmla="*/ 936104 w 3168352"/>
              <a:gd name="connsiteY10" fmla="*/ 4251081 h 4251081"/>
              <a:gd name="connsiteX11" fmla="*/ 0 w 3168352"/>
              <a:gd name="connsiteY11" fmla="*/ 4251081 h 4251081"/>
              <a:gd name="connsiteX12" fmla="*/ 0 w 3168352"/>
              <a:gd name="connsiteY12" fmla="*/ 2353569 h 4251081"/>
              <a:gd name="connsiteX13" fmla="*/ 156020 w 3168352"/>
              <a:gd name="connsiteY13" fmla="*/ 2197549 h 4251081"/>
              <a:gd name="connsiteX14" fmla="*/ 1272144 w 3168352"/>
              <a:gd name="connsiteY14" fmla="*/ 1296144 h 4251081"/>
              <a:gd name="connsiteX15" fmla="*/ 1896208 w 3168352"/>
              <a:gd name="connsiteY15" fmla="*/ 1296144 h 4251081"/>
              <a:gd name="connsiteX16" fmla="*/ 2052228 w 3168352"/>
              <a:gd name="connsiteY16" fmla="*/ 1452164 h 4251081"/>
              <a:gd name="connsiteX17" fmla="*/ 2052228 w 3168352"/>
              <a:gd name="connsiteY17" fmla="*/ 2353569 h 4251081"/>
              <a:gd name="connsiteX18" fmla="*/ 2052228 w 3168352"/>
              <a:gd name="connsiteY18" fmla="*/ 3349676 h 4251081"/>
              <a:gd name="connsiteX19" fmla="*/ 2052228 w 3168352"/>
              <a:gd name="connsiteY19" fmla="*/ 4251081 h 4251081"/>
              <a:gd name="connsiteX20" fmla="*/ 1116124 w 3168352"/>
              <a:gd name="connsiteY20" fmla="*/ 4251081 h 4251081"/>
              <a:gd name="connsiteX21" fmla="*/ 1116124 w 3168352"/>
              <a:gd name="connsiteY21" fmla="*/ 3349676 h 4251081"/>
              <a:gd name="connsiteX22" fmla="*/ 1116124 w 3168352"/>
              <a:gd name="connsiteY22" fmla="*/ 2353569 h 4251081"/>
              <a:gd name="connsiteX23" fmla="*/ 1116124 w 3168352"/>
              <a:gd name="connsiteY23" fmla="*/ 1452164 h 4251081"/>
              <a:gd name="connsiteX24" fmla="*/ 1272144 w 3168352"/>
              <a:gd name="connsiteY24" fmla="*/ 1296144 h 4251081"/>
              <a:gd name="connsiteX25" fmla="*/ 2232248 w 3168352"/>
              <a:gd name="connsiteY25" fmla="*/ 0 h 4251081"/>
              <a:gd name="connsiteX26" fmla="*/ 3168352 w 3168352"/>
              <a:gd name="connsiteY26" fmla="*/ 0 h 4251081"/>
              <a:gd name="connsiteX27" fmla="*/ 3168352 w 3168352"/>
              <a:gd name="connsiteY27" fmla="*/ 2461872 h 4251081"/>
              <a:gd name="connsiteX28" fmla="*/ 3012332 w 3168352"/>
              <a:gd name="connsiteY28" fmla="*/ 2664296 h 4251081"/>
              <a:gd name="connsiteX29" fmla="*/ 2388268 w 3168352"/>
              <a:gd name="connsiteY29" fmla="*/ 2664296 h 4251081"/>
              <a:gd name="connsiteX30" fmla="*/ 2232248 w 3168352"/>
              <a:gd name="connsiteY30" fmla="*/ 2461872 h 4251081"/>
              <a:gd name="connsiteX31" fmla="*/ 1116124 w 3168352"/>
              <a:gd name="connsiteY31" fmla="*/ 0 h 4251081"/>
              <a:gd name="connsiteX32" fmla="*/ 2052228 w 3168352"/>
              <a:gd name="connsiteY32" fmla="*/ 0 h 4251081"/>
              <a:gd name="connsiteX33" fmla="*/ 2052228 w 3168352"/>
              <a:gd name="connsiteY33" fmla="*/ 993472 h 4251081"/>
              <a:gd name="connsiteX34" fmla="*/ 1896208 w 3168352"/>
              <a:gd name="connsiteY34" fmla="*/ 1152128 h 4251081"/>
              <a:gd name="connsiteX35" fmla="*/ 1272144 w 3168352"/>
              <a:gd name="connsiteY35" fmla="*/ 1152128 h 4251081"/>
              <a:gd name="connsiteX36" fmla="*/ 1116124 w 3168352"/>
              <a:gd name="connsiteY36" fmla="*/ 993472 h 4251081"/>
              <a:gd name="connsiteX37" fmla="*/ 0 w 3168352"/>
              <a:gd name="connsiteY37" fmla="*/ 0 h 4251081"/>
              <a:gd name="connsiteX38" fmla="*/ 936104 w 3168352"/>
              <a:gd name="connsiteY38" fmla="*/ 0 h 4251081"/>
              <a:gd name="connsiteX39" fmla="*/ 936104 w 3168352"/>
              <a:gd name="connsiteY39" fmla="*/ 1897512 h 4251081"/>
              <a:gd name="connsiteX40" fmla="*/ 780084 w 3168352"/>
              <a:gd name="connsiteY40" fmla="*/ 2053532 h 4251081"/>
              <a:gd name="connsiteX41" fmla="*/ 156020 w 3168352"/>
              <a:gd name="connsiteY41" fmla="*/ 2053532 h 4251081"/>
              <a:gd name="connsiteX42" fmla="*/ 0 w 3168352"/>
              <a:gd name="connsiteY42" fmla="*/ 1897512 h 42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68352" h="4251081">
                <a:moveTo>
                  <a:pt x="2388268" y="2815628"/>
                </a:moveTo>
                <a:lnTo>
                  <a:pt x="3012332" y="2815628"/>
                </a:lnTo>
                <a:cubicBezTo>
                  <a:pt x="3098499" y="2815628"/>
                  <a:pt x="3168352" y="2885481"/>
                  <a:pt x="3168352" y="2971648"/>
                </a:cubicBezTo>
                <a:lnTo>
                  <a:pt x="3168352" y="4251081"/>
                </a:lnTo>
                <a:lnTo>
                  <a:pt x="2232248" y="4251081"/>
                </a:lnTo>
                <a:lnTo>
                  <a:pt x="2232248" y="2971648"/>
                </a:lnTo>
                <a:cubicBezTo>
                  <a:pt x="2232248" y="2885481"/>
                  <a:pt x="2302101" y="2815628"/>
                  <a:pt x="2388268" y="2815628"/>
                </a:cubicBezTo>
                <a:close/>
                <a:moveTo>
                  <a:pt x="156020" y="2197549"/>
                </a:moveTo>
                <a:lnTo>
                  <a:pt x="780084" y="2197549"/>
                </a:lnTo>
                <a:cubicBezTo>
                  <a:pt x="866251" y="2197549"/>
                  <a:pt x="936104" y="2267402"/>
                  <a:pt x="936104" y="2353569"/>
                </a:cubicBezTo>
                <a:lnTo>
                  <a:pt x="936104" y="4251081"/>
                </a:lnTo>
                <a:lnTo>
                  <a:pt x="0" y="4251081"/>
                </a:lnTo>
                <a:lnTo>
                  <a:pt x="0" y="2353569"/>
                </a:lnTo>
                <a:cubicBezTo>
                  <a:pt x="0" y="2267402"/>
                  <a:pt x="69853" y="2197549"/>
                  <a:pt x="156020" y="2197549"/>
                </a:cubicBezTo>
                <a:close/>
                <a:moveTo>
                  <a:pt x="1272144" y="1296144"/>
                </a:moveTo>
                <a:lnTo>
                  <a:pt x="1896208" y="1296144"/>
                </a:lnTo>
                <a:cubicBezTo>
                  <a:pt x="1982375" y="1296144"/>
                  <a:pt x="2052228" y="1365997"/>
                  <a:pt x="2052228" y="1452164"/>
                </a:cubicBezTo>
                <a:lnTo>
                  <a:pt x="2052228" y="2353569"/>
                </a:lnTo>
                <a:lnTo>
                  <a:pt x="2052228" y="3349676"/>
                </a:lnTo>
                <a:lnTo>
                  <a:pt x="2052228" y="4251081"/>
                </a:lnTo>
                <a:lnTo>
                  <a:pt x="1116124" y="4251081"/>
                </a:lnTo>
                <a:lnTo>
                  <a:pt x="1116124" y="3349676"/>
                </a:lnTo>
                <a:lnTo>
                  <a:pt x="1116124" y="2353569"/>
                </a:lnTo>
                <a:lnTo>
                  <a:pt x="1116124" y="1452164"/>
                </a:lnTo>
                <a:cubicBezTo>
                  <a:pt x="1116124" y="1365997"/>
                  <a:pt x="1185977" y="1296144"/>
                  <a:pt x="1272144" y="1296144"/>
                </a:cubicBezTo>
                <a:close/>
                <a:moveTo>
                  <a:pt x="2232248" y="0"/>
                </a:moveTo>
                <a:lnTo>
                  <a:pt x="3168352" y="0"/>
                </a:lnTo>
                <a:lnTo>
                  <a:pt x="3168352" y="2461872"/>
                </a:lnTo>
                <a:cubicBezTo>
                  <a:pt x="3168352" y="2573667"/>
                  <a:pt x="3098499" y="2664296"/>
                  <a:pt x="3012332" y="2664296"/>
                </a:cubicBezTo>
                <a:lnTo>
                  <a:pt x="2388268" y="2664296"/>
                </a:lnTo>
                <a:cubicBezTo>
                  <a:pt x="2302101" y="2664296"/>
                  <a:pt x="2232248" y="2573667"/>
                  <a:pt x="2232248" y="2461872"/>
                </a:cubicBezTo>
                <a:close/>
                <a:moveTo>
                  <a:pt x="1116124" y="0"/>
                </a:moveTo>
                <a:lnTo>
                  <a:pt x="2052228" y="0"/>
                </a:lnTo>
                <a:lnTo>
                  <a:pt x="2052228" y="993472"/>
                </a:lnTo>
                <a:cubicBezTo>
                  <a:pt x="2052228" y="1081095"/>
                  <a:pt x="1982375" y="1152128"/>
                  <a:pt x="1896208" y="1152128"/>
                </a:cubicBezTo>
                <a:lnTo>
                  <a:pt x="1272144" y="1152128"/>
                </a:lnTo>
                <a:cubicBezTo>
                  <a:pt x="1185977" y="1152128"/>
                  <a:pt x="1116124" y="1081095"/>
                  <a:pt x="1116124" y="993472"/>
                </a:cubicBezTo>
                <a:close/>
                <a:moveTo>
                  <a:pt x="0" y="0"/>
                </a:moveTo>
                <a:lnTo>
                  <a:pt x="936104" y="0"/>
                </a:lnTo>
                <a:lnTo>
                  <a:pt x="936104" y="1897512"/>
                </a:lnTo>
                <a:cubicBezTo>
                  <a:pt x="936104" y="1983679"/>
                  <a:pt x="866251" y="2053532"/>
                  <a:pt x="780084" y="2053532"/>
                </a:cubicBezTo>
                <a:lnTo>
                  <a:pt x="156020" y="2053532"/>
                </a:lnTo>
                <a:cubicBezTo>
                  <a:pt x="69853" y="2053532"/>
                  <a:pt x="0" y="1983679"/>
                  <a:pt x="0" y="1897512"/>
                </a:cubicBezTo>
                <a:close/>
              </a:path>
            </a:pathLst>
          </a:custGeom>
          <a:solidFill>
            <a:schemeClr val="accent5">
              <a:lumMod val="60000"/>
              <a:lumOff val="40000"/>
            </a:schemeClr>
          </a:solidFill>
          <a:effectLst>
            <a:outerShdw blurRad="50800" dist="38100" dir="2700000" algn="tl" rotWithShape="0">
              <a:schemeClr val="accent5">
                <a:lumMod val="75000"/>
                <a:alpha val="40000"/>
              </a:schemeClr>
            </a:outerShdw>
          </a:effectLst>
        </p:spPr>
        <p:txBody>
          <a:bodyPr wrap="square" tIns="360000">
            <a:noAutofit/>
          </a:bodyPr>
          <a:lstStyle>
            <a:lvl1pPr marL="0" indent="0" algn="ctr">
              <a:buNone/>
              <a:defRPr sz="1400">
                <a:solidFill>
                  <a:schemeClr val="accent5">
                    <a:lumMod val="50000"/>
                  </a:schemeClr>
                </a:solidFill>
              </a:defRPr>
            </a:lvl1pPr>
          </a:lstStyle>
          <a:p>
            <a:r>
              <a:rPr lang="en-GB"/>
              <a:t>Insert Picture</a:t>
            </a:r>
            <a:endParaRPr lang="en-US"/>
          </a:p>
        </p:txBody>
      </p:sp>
      <p:sp>
        <p:nvSpPr>
          <p:cNvPr id="13" name="Text Placeholder 12">
            <a:extLst>
              <a:ext uri="{FF2B5EF4-FFF2-40B4-BE49-F238E27FC236}">
                <a16:creationId xmlns:a16="http://schemas.microsoft.com/office/drawing/2014/main" id="{9D7FB5CE-E25E-F127-C3FA-193EF0FBAE28}"/>
              </a:ext>
            </a:extLst>
          </p:cNvPr>
          <p:cNvSpPr>
            <a:spLocks noGrp="1"/>
          </p:cNvSpPr>
          <p:nvPr>
            <p:ph type="body" sz="quarter" idx="14" hasCustomPrompt="1"/>
          </p:nvPr>
        </p:nvSpPr>
        <p:spPr>
          <a:xfrm>
            <a:off x="1130268" y="565389"/>
            <a:ext cx="4965731" cy="590931"/>
          </a:xfrm>
        </p:spPr>
        <p:txBody>
          <a:bodyPr lIns="0" rIns="0" anchor="b">
            <a:normAutofit/>
          </a:bodyPr>
          <a:lstStyle>
            <a:lvl1pPr marL="0" indent="0" algn="l">
              <a:lnSpc>
                <a:spcPct val="100000"/>
              </a:lnSpc>
              <a:buNone/>
              <a:defRPr sz="3600">
                <a:latin typeface="+mj-lt"/>
              </a:defRPr>
            </a:lvl1pPr>
          </a:lstStyle>
          <a:p>
            <a:pPr lvl="0"/>
            <a:r>
              <a:rPr lang="en-US"/>
              <a:t>ADD TITLE HERE</a:t>
            </a:r>
          </a:p>
        </p:txBody>
      </p:sp>
      <p:sp>
        <p:nvSpPr>
          <p:cNvPr id="14" name="Text Placeholder 12">
            <a:extLst>
              <a:ext uri="{FF2B5EF4-FFF2-40B4-BE49-F238E27FC236}">
                <a16:creationId xmlns:a16="http://schemas.microsoft.com/office/drawing/2014/main" id="{79CE3136-ECB4-09DF-DF16-A16ED161E420}"/>
              </a:ext>
            </a:extLst>
          </p:cNvPr>
          <p:cNvSpPr>
            <a:spLocks noGrp="1"/>
          </p:cNvSpPr>
          <p:nvPr>
            <p:ph type="body" sz="quarter" idx="15" hasCustomPrompt="1"/>
          </p:nvPr>
        </p:nvSpPr>
        <p:spPr>
          <a:xfrm>
            <a:off x="1130268" y="1131743"/>
            <a:ext cx="4965731" cy="261610"/>
          </a:xfrm>
        </p:spPr>
        <p:txBody>
          <a:bodyPr lIns="0" rIns="0" anchor="t">
            <a:normAutofit/>
          </a:bodyPr>
          <a:lstStyle>
            <a:lvl1pPr marL="0" indent="0" algn="l">
              <a:lnSpc>
                <a:spcPct val="100000"/>
              </a:lnSpc>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9558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35" presetClass="path" presetSubtype="0" accel="50000" decel="50000" fill="hold" grpId="1" nodeType="withEffect">
                                  <p:stCondLst>
                                    <p:cond delay="0"/>
                                  </p:stCondLst>
                                  <p:childTnLst>
                                    <p:animMotion origin="layout" path="M 0.05312 -3.7037E-7 L 2.08333E-7 -3.7037E-7 " pathEditMode="relative" rAng="0" ptsTypes="AA">
                                      <p:cBhvr>
                                        <p:cTn id="9" dur="1000" fill="hold"/>
                                        <p:tgtEl>
                                          <p:spTgt spid="11"/>
                                        </p:tgtEl>
                                        <p:attrNameLst>
                                          <p:attrName>ppt_x</p:attrName>
                                          <p:attrName>ppt_y</p:attrName>
                                        </p:attrNameLst>
                                      </p:cBhvr>
                                      <p:rCtr x="-2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E">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7649983D-5E60-17CD-6506-72799C4F8A84}"/>
              </a:ext>
            </a:extLst>
          </p:cNvPr>
          <p:cNvSpPr>
            <a:spLocks noGrp="1"/>
          </p:cNvSpPr>
          <p:nvPr>
            <p:ph type="dt" sz="half" idx="10"/>
          </p:nvPr>
        </p:nvSpPr>
        <p:spPr/>
        <p:txBody>
          <a:bodyPr/>
          <a:lstStyle/>
          <a:p>
            <a:fld id="{512C5178-EFC9-41B0-AE0F-E7F926A5F78B}" type="datetimeFigureOut">
              <a:rPr lang="en-US" smtClean="0"/>
              <a:pPr/>
              <a:t>2/1/2024</a:t>
            </a:fld>
            <a:endParaRPr lang="en-US"/>
          </a:p>
        </p:txBody>
      </p:sp>
      <p:sp>
        <p:nvSpPr>
          <p:cNvPr id="9" name="Footer Placeholder 8">
            <a:extLst>
              <a:ext uri="{FF2B5EF4-FFF2-40B4-BE49-F238E27FC236}">
                <a16:creationId xmlns:a16="http://schemas.microsoft.com/office/drawing/2014/main" id="{2B1C5E5C-56E1-4CA3-0D7D-9FE93B66796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94F47305-2493-9C7A-55D6-EAB93785DE16}"/>
              </a:ext>
            </a:extLst>
          </p:cNvPr>
          <p:cNvSpPr>
            <a:spLocks noGrp="1"/>
          </p:cNvSpPr>
          <p:nvPr>
            <p:ph type="sldNum" sz="quarter" idx="12"/>
          </p:nvPr>
        </p:nvSpPr>
        <p:spPr/>
        <p:txBody>
          <a:bodyPr/>
          <a:lstStyle/>
          <a:p>
            <a:fld id="{2CA22541-6875-4923-9CE5-DE67A3422072}" type="slidenum">
              <a:rPr lang="en-US" smtClean="0"/>
              <a:pPr/>
              <a:t>‹#›</a:t>
            </a:fld>
            <a:endParaRPr lang="en-US"/>
          </a:p>
        </p:txBody>
      </p:sp>
      <p:sp>
        <p:nvSpPr>
          <p:cNvPr id="5" name="Rectangle 4">
            <a:extLst>
              <a:ext uri="{FF2B5EF4-FFF2-40B4-BE49-F238E27FC236}">
                <a16:creationId xmlns:a16="http://schemas.microsoft.com/office/drawing/2014/main" id="{04CDD0C2-4E2A-2F95-94C0-3795FC9A6BE8}"/>
              </a:ext>
            </a:extLst>
          </p:cNvPr>
          <p:cNvSpPr/>
          <p:nvPr userDrawn="1"/>
        </p:nvSpPr>
        <p:spPr>
          <a:xfrm>
            <a:off x="1" y="3583580"/>
            <a:ext cx="12192000" cy="3274419"/>
          </a:xfrm>
          <a:prstGeom prst="rect">
            <a:avLst/>
          </a:prstGeom>
          <a:gradFill flip="none" rotWithShape="1">
            <a:gsLst>
              <a:gs pos="50000">
                <a:schemeClr val="accent2"/>
              </a:gs>
              <a:gs pos="0">
                <a:schemeClr val="accent1"/>
              </a:gs>
              <a:gs pos="100000">
                <a:schemeClr val="accent3"/>
              </a:gs>
            </a:gsLst>
            <a:lin ang="27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D9925E8B-3465-63BF-FC1E-4EA118C670C3}"/>
              </a:ext>
            </a:extLst>
          </p:cNvPr>
          <p:cNvSpPr>
            <a:spLocks noGrp="1"/>
          </p:cNvSpPr>
          <p:nvPr>
            <p:ph type="pic" sz="quarter" idx="13" hasCustomPrompt="1"/>
          </p:nvPr>
        </p:nvSpPr>
        <p:spPr>
          <a:xfrm>
            <a:off x="5224377" y="2018836"/>
            <a:ext cx="5177189" cy="3406501"/>
          </a:xfrm>
          <a:custGeom>
            <a:avLst/>
            <a:gdLst>
              <a:gd name="connsiteX0" fmla="*/ 56207 w 5177189"/>
              <a:gd name="connsiteY0" fmla="*/ 0 h 3406501"/>
              <a:gd name="connsiteX1" fmla="*/ 5120982 w 5177189"/>
              <a:gd name="connsiteY1" fmla="*/ 0 h 3406501"/>
              <a:gd name="connsiteX2" fmla="*/ 5177189 w 5177189"/>
              <a:gd name="connsiteY2" fmla="*/ 56207 h 3406501"/>
              <a:gd name="connsiteX3" fmla="*/ 5177189 w 5177189"/>
              <a:gd name="connsiteY3" fmla="*/ 3350294 h 3406501"/>
              <a:gd name="connsiteX4" fmla="*/ 5120982 w 5177189"/>
              <a:gd name="connsiteY4" fmla="*/ 3406501 h 3406501"/>
              <a:gd name="connsiteX5" fmla="*/ 56207 w 5177189"/>
              <a:gd name="connsiteY5" fmla="*/ 3406501 h 3406501"/>
              <a:gd name="connsiteX6" fmla="*/ 0 w 5177189"/>
              <a:gd name="connsiteY6" fmla="*/ 3350294 h 3406501"/>
              <a:gd name="connsiteX7" fmla="*/ 0 w 5177189"/>
              <a:gd name="connsiteY7" fmla="*/ 56207 h 3406501"/>
              <a:gd name="connsiteX8" fmla="*/ 56207 w 5177189"/>
              <a:gd name="connsiteY8" fmla="*/ 0 h 340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7189" h="3406501">
                <a:moveTo>
                  <a:pt x="56207" y="0"/>
                </a:moveTo>
                <a:lnTo>
                  <a:pt x="5120982" y="0"/>
                </a:lnTo>
                <a:cubicBezTo>
                  <a:pt x="5152024" y="0"/>
                  <a:pt x="5177189" y="25165"/>
                  <a:pt x="5177189" y="56207"/>
                </a:cubicBezTo>
                <a:lnTo>
                  <a:pt x="5177189" y="3350294"/>
                </a:lnTo>
                <a:cubicBezTo>
                  <a:pt x="5177189" y="3381336"/>
                  <a:pt x="5152024" y="3406501"/>
                  <a:pt x="5120982" y="3406501"/>
                </a:cubicBezTo>
                <a:lnTo>
                  <a:pt x="56207" y="3406501"/>
                </a:lnTo>
                <a:cubicBezTo>
                  <a:pt x="25165" y="3406501"/>
                  <a:pt x="0" y="3381336"/>
                  <a:pt x="0" y="3350294"/>
                </a:cubicBezTo>
                <a:lnTo>
                  <a:pt x="0" y="56207"/>
                </a:lnTo>
                <a:cubicBezTo>
                  <a:pt x="0" y="25165"/>
                  <a:pt x="25165" y="0"/>
                  <a:pt x="56207" y="0"/>
                </a:cubicBezTo>
                <a:close/>
              </a:path>
            </a:pathLst>
          </a:custGeom>
          <a:solidFill>
            <a:schemeClr val="accent5">
              <a:lumMod val="60000"/>
              <a:lumOff val="40000"/>
            </a:schemeClr>
          </a:solidFill>
        </p:spPr>
        <p:txBody>
          <a:bodyPr wrap="square" tIns="360000">
            <a:noAutofit/>
          </a:bodyPr>
          <a:lstStyle>
            <a:lvl1pPr marL="0" indent="0" algn="ctr">
              <a:buNone/>
              <a:defRPr sz="1400">
                <a:solidFill>
                  <a:schemeClr val="accent5">
                    <a:lumMod val="50000"/>
                  </a:schemeClr>
                </a:solidFill>
              </a:defRPr>
            </a:lvl1pPr>
          </a:lstStyle>
          <a:p>
            <a:r>
              <a:rPr lang="en-GB"/>
              <a:t>Picture 1</a:t>
            </a:r>
            <a:endParaRPr lang="en-US"/>
          </a:p>
        </p:txBody>
      </p:sp>
      <p:sp>
        <p:nvSpPr>
          <p:cNvPr id="16" name="Picture Placeholder 15">
            <a:extLst>
              <a:ext uri="{FF2B5EF4-FFF2-40B4-BE49-F238E27FC236}">
                <a16:creationId xmlns:a16="http://schemas.microsoft.com/office/drawing/2014/main" id="{7CFB915C-F521-B25F-4F44-EAEDC557154C}"/>
              </a:ext>
            </a:extLst>
          </p:cNvPr>
          <p:cNvSpPr>
            <a:spLocks noGrp="1"/>
          </p:cNvSpPr>
          <p:nvPr>
            <p:ph type="pic" sz="quarter" idx="14" hasCustomPrompt="1"/>
          </p:nvPr>
        </p:nvSpPr>
        <p:spPr>
          <a:xfrm>
            <a:off x="10033848" y="3214739"/>
            <a:ext cx="1320368" cy="2891844"/>
          </a:xfrm>
          <a:custGeom>
            <a:avLst/>
            <a:gdLst>
              <a:gd name="connsiteX0" fmla="*/ 137443 w 1320368"/>
              <a:gd name="connsiteY0" fmla="*/ 1 h 2891844"/>
              <a:gd name="connsiteX1" fmla="*/ 258667 w 1320368"/>
              <a:gd name="connsiteY1" fmla="*/ 1 h 2891844"/>
              <a:gd name="connsiteX2" fmla="*/ 283963 w 1320368"/>
              <a:gd name="connsiteY2" fmla="*/ 25359 h 2891844"/>
              <a:gd name="connsiteX3" fmla="*/ 283957 w 1320368"/>
              <a:gd name="connsiteY3" fmla="*/ 25917 h 2891844"/>
              <a:gd name="connsiteX4" fmla="*/ 364040 w 1320368"/>
              <a:gd name="connsiteY4" fmla="*/ 105591 h 2891844"/>
              <a:gd name="connsiteX5" fmla="*/ 959626 w 1320368"/>
              <a:gd name="connsiteY5" fmla="*/ 105591 h 2891844"/>
              <a:gd name="connsiteX6" fmla="*/ 1039343 w 1320368"/>
              <a:gd name="connsiteY6" fmla="*/ 25917 h 2891844"/>
              <a:gd name="connsiteX7" fmla="*/ 1064633 w 1320368"/>
              <a:gd name="connsiteY7" fmla="*/ 461 h 2891844"/>
              <a:gd name="connsiteX8" fmla="*/ 1183750 w 1320368"/>
              <a:gd name="connsiteY8" fmla="*/ 461 h 2891844"/>
              <a:gd name="connsiteX9" fmla="*/ 1320368 w 1320368"/>
              <a:gd name="connsiteY9" fmla="*/ 137388 h 2891844"/>
              <a:gd name="connsiteX10" fmla="*/ 1320368 w 1320368"/>
              <a:gd name="connsiteY10" fmla="*/ 2753997 h 2891844"/>
              <a:gd name="connsiteX11" fmla="*/ 1182925 w 1320368"/>
              <a:gd name="connsiteY11" fmla="*/ 2891844 h 2891844"/>
              <a:gd name="connsiteX12" fmla="*/ 136984 w 1320368"/>
              <a:gd name="connsiteY12" fmla="*/ 2891844 h 2891844"/>
              <a:gd name="connsiteX13" fmla="*/ 0 w 1320368"/>
              <a:gd name="connsiteY13" fmla="*/ 2753997 h 2891844"/>
              <a:gd name="connsiteX14" fmla="*/ 0 w 1320368"/>
              <a:gd name="connsiteY14" fmla="*/ 137388 h 2891844"/>
              <a:gd name="connsiteX15" fmla="*/ 137443 w 1320368"/>
              <a:gd name="connsiteY15" fmla="*/ 1 h 289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0368" h="2891844">
                <a:moveTo>
                  <a:pt x="137443" y="1"/>
                </a:moveTo>
                <a:lnTo>
                  <a:pt x="258667" y="1"/>
                </a:lnTo>
                <a:cubicBezTo>
                  <a:pt x="272634" y="-2"/>
                  <a:pt x="283960" y="11351"/>
                  <a:pt x="283963" y="25359"/>
                </a:cubicBezTo>
                <a:cubicBezTo>
                  <a:pt x="283963" y="25545"/>
                  <a:pt x="283961" y="25730"/>
                  <a:pt x="283957" y="25917"/>
                </a:cubicBezTo>
                <a:cubicBezTo>
                  <a:pt x="284209" y="70066"/>
                  <a:pt x="320020" y="105694"/>
                  <a:pt x="364040" y="105591"/>
                </a:cubicBezTo>
                <a:lnTo>
                  <a:pt x="959626" y="105591"/>
                </a:lnTo>
                <a:cubicBezTo>
                  <a:pt x="1003504" y="105492"/>
                  <a:pt x="1039091" y="69923"/>
                  <a:pt x="1039343" y="25917"/>
                </a:cubicBezTo>
                <a:cubicBezTo>
                  <a:pt x="1039343" y="11894"/>
                  <a:pt x="1050650" y="511"/>
                  <a:pt x="1064633" y="461"/>
                </a:cubicBezTo>
                <a:lnTo>
                  <a:pt x="1183750" y="461"/>
                </a:lnTo>
                <a:cubicBezTo>
                  <a:pt x="1258979" y="912"/>
                  <a:pt x="1319868" y="61939"/>
                  <a:pt x="1320368" y="137388"/>
                </a:cubicBezTo>
                <a:lnTo>
                  <a:pt x="1320368" y="2753997"/>
                </a:lnTo>
                <a:cubicBezTo>
                  <a:pt x="1320368" y="2830128"/>
                  <a:pt x="1258832" y="2891844"/>
                  <a:pt x="1182925" y="2891844"/>
                </a:cubicBezTo>
                <a:lnTo>
                  <a:pt x="136984" y="2891844"/>
                </a:lnTo>
                <a:cubicBezTo>
                  <a:pt x="61256" y="2891590"/>
                  <a:pt x="0" y="2829948"/>
                  <a:pt x="0" y="2753997"/>
                </a:cubicBezTo>
                <a:lnTo>
                  <a:pt x="0" y="137388"/>
                </a:lnTo>
                <a:cubicBezTo>
                  <a:pt x="252" y="61438"/>
                  <a:pt x="61713" y="1"/>
                  <a:pt x="137443" y="1"/>
                </a:cubicBezTo>
                <a:close/>
              </a:path>
            </a:pathLst>
          </a:custGeom>
          <a:solidFill>
            <a:schemeClr val="accent5">
              <a:lumMod val="60000"/>
              <a:lumOff val="40000"/>
            </a:schemeClr>
          </a:solidFill>
        </p:spPr>
        <p:txBody>
          <a:bodyPr wrap="square" tIns="360000">
            <a:noAutofit/>
          </a:bodyPr>
          <a:lstStyle>
            <a:lvl1pPr marL="0" indent="0" algn="ctr">
              <a:buNone/>
              <a:defRPr sz="1400">
                <a:solidFill>
                  <a:schemeClr val="accent5">
                    <a:lumMod val="50000"/>
                  </a:schemeClr>
                </a:solidFill>
              </a:defRPr>
            </a:lvl1pPr>
          </a:lstStyle>
          <a:p>
            <a:r>
              <a:rPr lang="en-GB"/>
              <a:t>Picture 2</a:t>
            </a:r>
            <a:endParaRPr lang="en-US"/>
          </a:p>
        </p:txBody>
      </p:sp>
    </p:spTree>
    <p:extLst>
      <p:ext uri="{BB962C8B-B14F-4D97-AF65-F5344CB8AC3E}">
        <p14:creationId xmlns:p14="http://schemas.microsoft.com/office/powerpoint/2010/main" val="194026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50000" decel="50000" fill="hold" grpId="1" nodeType="withEffect">
                                  <p:stCondLst>
                                    <p:cond delay="0"/>
                                  </p:stCondLst>
                                  <p:childTnLst>
                                    <p:animMotion origin="layout" path="M 0 0.21898 L 0 -4.98733E-18 " pathEditMode="relative" rAng="0" ptsTypes="AA">
                                      <p:cBhvr>
                                        <p:cTn id="9" dur="750" fill="hold"/>
                                        <p:tgtEl>
                                          <p:spTgt spid="5"/>
                                        </p:tgtEl>
                                        <p:attrNameLst>
                                          <p:attrName>ppt_x</p:attrName>
                                          <p:attrName>ppt_y</p:attrName>
                                        </p:attrNameLst>
                                      </p:cBhvr>
                                      <p:rCtr x="0" y="-10880"/>
                                    </p:animMotion>
                                  </p:childTnLst>
                                </p:cTn>
                              </p:par>
                              <p:par>
                                <p:cTn id="10" presetID="22" presetClass="entr" presetSubtype="8" fill="hold" grpId="0"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35" presetClass="path" presetSubtype="0" accel="50000" decel="50000" fill="hold" grpId="1" nodeType="withEffect">
                                  <p:stCondLst>
                                    <p:cond delay="300"/>
                                  </p:stCondLst>
                                  <p:childTnLst>
                                    <p:animMotion origin="layout" path="M 0.10729 -4.07407E-6 L 3.125E-6 -4.07407E-6 " pathEditMode="relative" rAng="0" ptsTypes="AA">
                                      <p:cBhvr>
                                        <p:cTn id="14" dur="750" fill="hold"/>
                                        <p:tgtEl>
                                          <p:spTgt spid="13"/>
                                        </p:tgtEl>
                                        <p:attrNameLst>
                                          <p:attrName>ppt_x</p:attrName>
                                          <p:attrName>ppt_y</p:attrName>
                                        </p:attrNameLst>
                                      </p:cBhvr>
                                      <p:rCtr x="-5313" y="0"/>
                                    </p:animMotion>
                                  </p:childTnLst>
                                </p:cTn>
                              </p:par>
                              <p:par>
                                <p:cTn id="15" presetID="22" presetClass="entr" presetSubtype="8"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35" presetClass="path" presetSubtype="0" accel="50000" decel="50000" fill="hold" grpId="1" nodeType="withEffect">
                                  <p:stCondLst>
                                    <p:cond delay="300"/>
                                  </p:stCondLst>
                                  <p:childTnLst>
                                    <p:animMotion origin="layout" path="M 0.10729 -4.07407E-6 L 3.125E-6 -4.07407E-6 " pathEditMode="relative" rAng="0" ptsTypes="AA">
                                      <p:cBhvr>
                                        <p:cTn id="19" dur="750" fill="hold"/>
                                        <p:tgtEl>
                                          <p:spTgt spid="16"/>
                                        </p:tgtEl>
                                        <p:attrNameLst>
                                          <p:attrName>ppt_x</p:attrName>
                                          <p:attrName>ppt_y</p:attrName>
                                        </p:attrNameLst>
                                      </p:cBhvr>
                                      <p:rCtr x="-53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3" grpId="1" animBg="1"/>
      <p:bldP spid="16" grpId="0" animBg="1"/>
      <p:bldP spid="1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F">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613135" y="584812"/>
            <a:ext cx="4965731"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
        <p:nvSpPr>
          <p:cNvPr id="8" name="Text Placeholder 12">
            <a:extLst>
              <a:ext uri="{FF2B5EF4-FFF2-40B4-BE49-F238E27FC236}">
                <a16:creationId xmlns:a16="http://schemas.microsoft.com/office/drawing/2014/main" id="{DDF2787F-E4A2-475A-4F03-1FAA826175EE}"/>
              </a:ext>
            </a:extLst>
          </p:cNvPr>
          <p:cNvSpPr>
            <a:spLocks noGrp="1"/>
          </p:cNvSpPr>
          <p:nvPr>
            <p:ph type="body" sz="quarter" idx="15" hasCustomPrompt="1"/>
          </p:nvPr>
        </p:nvSpPr>
        <p:spPr>
          <a:xfrm>
            <a:off x="3613135" y="1151166"/>
            <a:ext cx="4965731" cy="261610"/>
          </a:xfrm>
        </p:spPr>
        <p:txBody>
          <a:bodyPr lIns="0" rIns="0" anchor="t">
            <a:normAutofit/>
          </a:bodyPr>
          <a:lstStyle>
            <a:lvl1pPr marL="0" indent="0" algn="ctr">
              <a:lnSpc>
                <a:spcPct val="100000"/>
              </a:lnSpc>
              <a:buFont typeface="Arial" panose="020B0604020202020204" pitchFamily="34" charset="0"/>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630855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359696" y="692249"/>
            <a:ext cx="5472607"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Tree>
    <p:extLst>
      <p:ext uri="{BB962C8B-B14F-4D97-AF65-F5344CB8AC3E}">
        <p14:creationId xmlns:p14="http://schemas.microsoft.com/office/powerpoint/2010/main" val="760748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H">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2/1/2024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8" name="Text Placeholder 12">
            <a:extLst>
              <a:ext uri="{FF2B5EF4-FFF2-40B4-BE49-F238E27FC236}">
                <a16:creationId xmlns:a16="http://schemas.microsoft.com/office/drawing/2014/main" id="{725A16E7-8D51-9422-9249-BAEAC8C09F01}"/>
              </a:ext>
            </a:extLst>
          </p:cNvPr>
          <p:cNvSpPr>
            <a:spLocks noGrp="1"/>
          </p:cNvSpPr>
          <p:nvPr>
            <p:ph type="body" sz="quarter" idx="14" hasCustomPrompt="1"/>
          </p:nvPr>
        </p:nvSpPr>
        <p:spPr>
          <a:xfrm>
            <a:off x="1958915" y="662586"/>
            <a:ext cx="4965731" cy="590931"/>
          </a:xfrm>
        </p:spPr>
        <p:txBody>
          <a:bodyPr lIns="0" rIns="0" anchor="b">
            <a:normAutofit/>
          </a:bodyPr>
          <a:lstStyle>
            <a:lvl1pPr marL="0" indent="0" algn="l">
              <a:lnSpc>
                <a:spcPct val="100000"/>
              </a:lnSpc>
              <a:buNone/>
              <a:defRPr sz="3600">
                <a:latin typeface="+mj-lt"/>
              </a:defRPr>
            </a:lvl1pPr>
          </a:lstStyle>
          <a:p>
            <a:pPr lvl="0"/>
            <a:r>
              <a:rPr lang="en-US"/>
              <a:t>ADD TITLE HERE</a:t>
            </a:r>
          </a:p>
        </p:txBody>
      </p:sp>
      <p:sp>
        <p:nvSpPr>
          <p:cNvPr id="9" name="Text Placeholder 12">
            <a:extLst>
              <a:ext uri="{FF2B5EF4-FFF2-40B4-BE49-F238E27FC236}">
                <a16:creationId xmlns:a16="http://schemas.microsoft.com/office/drawing/2014/main" id="{ABF1C6FA-2EAA-7B78-A593-66C46AA3ED25}"/>
              </a:ext>
            </a:extLst>
          </p:cNvPr>
          <p:cNvSpPr>
            <a:spLocks noGrp="1"/>
          </p:cNvSpPr>
          <p:nvPr>
            <p:ph type="body" sz="quarter" idx="15" hasCustomPrompt="1"/>
          </p:nvPr>
        </p:nvSpPr>
        <p:spPr>
          <a:xfrm>
            <a:off x="1958915" y="1228940"/>
            <a:ext cx="4965731" cy="261610"/>
          </a:xfrm>
        </p:spPr>
        <p:txBody>
          <a:bodyPr lIns="0" rIns="0" anchor="t">
            <a:normAutofit/>
          </a:bodyPr>
          <a:lstStyle>
            <a:lvl1pPr marL="0" indent="0" algn="l">
              <a:lnSpc>
                <a:spcPct val="100000"/>
              </a:lnSpc>
              <a:buFont typeface="Arial" panose="020B0604020202020204" pitchFamily="34" charset="0"/>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291217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07575-D9F7-225B-7148-A14C317E2AAB}"/>
              </a:ext>
            </a:extLst>
          </p:cNvPr>
          <p:cNvSpPr>
            <a:spLocks noGrp="1"/>
          </p:cNvSpPr>
          <p:nvPr>
            <p:ph type="title"/>
          </p:nvPr>
        </p:nvSpPr>
        <p:spPr>
          <a:xfrm>
            <a:off x="838200" y="509687"/>
            <a:ext cx="10515600" cy="11810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BC4967-DAE2-8C20-117B-CB3C52FC7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3E8BA-0322-F228-9BAF-34BB8281AF59}"/>
              </a:ext>
            </a:extLst>
          </p:cNvPr>
          <p:cNvSpPr>
            <a:spLocks noGrp="1"/>
          </p:cNvSpPr>
          <p:nvPr>
            <p:ph type="dt" sz="half" idx="2"/>
          </p:nvPr>
        </p:nvSpPr>
        <p:spPr>
          <a:xfrm>
            <a:off x="636524" y="6356350"/>
            <a:ext cx="2743200" cy="365125"/>
          </a:xfrm>
          <a:prstGeom prst="rect">
            <a:avLst/>
          </a:prstGeom>
        </p:spPr>
        <p:txBody>
          <a:bodyPr vert="horz" lIns="91440" tIns="45720" rIns="91440" bIns="45720" rtlCol="0" anchor="ctr"/>
          <a:lstStyle>
            <a:lvl1pPr algn="l">
              <a:defRPr sz="1000">
                <a:solidFill>
                  <a:schemeClr val="accent5">
                    <a:lumMod val="75000"/>
                  </a:schemeClr>
                </a:solidFill>
              </a:defRPr>
            </a:lvl1pPr>
          </a:lstStyle>
          <a:p>
            <a:fld id="{512C5178-EFC9-41B0-AE0F-E7F926A5F78B}" type="datetimeFigureOut">
              <a:rPr lang="en-US" smtClean="0"/>
              <a:pPr/>
              <a:t>2/1/2024</a:t>
            </a:fld>
            <a:endParaRPr lang="en-US"/>
          </a:p>
        </p:txBody>
      </p:sp>
      <p:sp>
        <p:nvSpPr>
          <p:cNvPr id="5" name="Footer Placeholder 4">
            <a:extLst>
              <a:ext uri="{FF2B5EF4-FFF2-40B4-BE49-F238E27FC236}">
                <a16:creationId xmlns:a16="http://schemas.microsoft.com/office/drawing/2014/main" id="{4B9A1350-0F8D-4646-6BAC-618BE0DD4B4B}"/>
              </a:ext>
            </a:extLst>
          </p:cNvPr>
          <p:cNvSpPr>
            <a:spLocks noGrp="1"/>
          </p:cNvSpPr>
          <p:nvPr>
            <p:ph type="ftr" sz="quarter" idx="3"/>
          </p:nvPr>
        </p:nvSpPr>
        <p:spPr>
          <a:xfrm>
            <a:off x="9710788" y="6356350"/>
            <a:ext cx="1844688" cy="365125"/>
          </a:xfrm>
          <a:prstGeom prst="rect">
            <a:avLst/>
          </a:prstGeom>
        </p:spPr>
        <p:txBody>
          <a:bodyPr vert="horz" lIns="91440" tIns="45720" rIns="91440" bIns="45720" rtlCol="0" anchor="ctr"/>
          <a:lstStyle>
            <a:lvl1pPr algn="r">
              <a:defRPr sz="1000">
                <a:solidFill>
                  <a:schemeClr val="accent5">
                    <a:lumMod val="75000"/>
                  </a:schemeClr>
                </a:solidFill>
              </a:defRPr>
            </a:lvl1pPr>
          </a:lstStyle>
          <a:p>
            <a:endParaRPr lang="en-US"/>
          </a:p>
        </p:txBody>
      </p:sp>
      <p:sp>
        <p:nvSpPr>
          <p:cNvPr id="6" name="Slide Number Placeholder 5">
            <a:extLst>
              <a:ext uri="{FF2B5EF4-FFF2-40B4-BE49-F238E27FC236}">
                <a16:creationId xmlns:a16="http://schemas.microsoft.com/office/drawing/2014/main" id="{877A9A39-3317-D6F9-066D-F201F10B9AB4}"/>
              </a:ext>
            </a:extLst>
          </p:cNvPr>
          <p:cNvSpPr>
            <a:spLocks noGrp="1"/>
          </p:cNvSpPr>
          <p:nvPr>
            <p:ph type="sldNum" sz="quarter" idx="4"/>
          </p:nvPr>
        </p:nvSpPr>
        <p:spPr>
          <a:xfrm>
            <a:off x="11150948" y="509687"/>
            <a:ext cx="404528" cy="365125"/>
          </a:xfrm>
          <a:prstGeom prst="rect">
            <a:avLst/>
          </a:prstGeom>
        </p:spPr>
        <p:txBody>
          <a:bodyPr vert="horz" lIns="91440" tIns="45720" rIns="91440" bIns="45720" rtlCol="0" anchor="ctr"/>
          <a:lstStyle>
            <a:lvl1pPr algn="r">
              <a:defRPr sz="1000">
                <a:solidFill>
                  <a:schemeClr val="accent5">
                    <a:lumMod val="75000"/>
                  </a:schemeClr>
                </a:solidFill>
              </a:defRPr>
            </a:lvl1pPr>
          </a:lstStyle>
          <a:p>
            <a:fld id="{2CA22541-6875-4923-9CE5-DE67A3422072}" type="slidenum">
              <a:rPr lang="en-US" smtClean="0"/>
              <a:pPr/>
              <a:t>‹#›</a:t>
            </a:fld>
            <a:endParaRPr lang="en-US"/>
          </a:p>
        </p:txBody>
      </p:sp>
    </p:spTree>
    <p:extLst>
      <p:ext uri="{BB962C8B-B14F-4D97-AF65-F5344CB8AC3E}">
        <p14:creationId xmlns:p14="http://schemas.microsoft.com/office/powerpoint/2010/main" val="369176854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3600" kern="1200">
          <a:solidFill>
            <a:schemeClr val="accent5">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547EBF"/>
          </p15:clr>
        </p15:guide>
        <p15:guide id="2" pos="3840"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8.xml"/><Relationship Id="rId5" Type="http://schemas.openxmlformats.org/officeDocument/2006/relationships/slide" Target="slide7.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8.xml"/><Relationship Id="rId5" Type="http://schemas.openxmlformats.org/officeDocument/2006/relationships/slide" Target="slide7.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slide" Target="slide7.xml"/><Relationship Id="rId5" Type="http://schemas.openxmlformats.org/officeDocument/2006/relationships/slide" Target="slide10.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8.svg"/><Relationship Id="rId2" Type="http://schemas.openxmlformats.org/officeDocument/2006/relationships/slide" Target="slide12.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slide" Target="slide7.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3">
            <a:extLst>
              <a:ext uri="{FF2B5EF4-FFF2-40B4-BE49-F238E27FC236}">
                <a16:creationId xmlns:a16="http://schemas.microsoft.com/office/drawing/2014/main" id="{5000DC88-C113-14CD-FB5F-D84869795739}"/>
              </a:ext>
            </a:extLst>
          </p:cNvPr>
          <p:cNvGrpSpPr/>
          <p:nvPr/>
        </p:nvGrpSpPr>
        <p:grpSpPr>
          <a:xfrm rot="2700000">
            <a:off x="4691845" y="1739884"/>
            <a:ext cx="2808313" cy="2808313"/>
            <a:chOff x="-4452992" y="-337546"/>
            <a:chExt cx="7128431" cy="7128431"/>
          </a:xfrm>
        </p:grpSpPr>
        <p:sp>
          <p:nvSpPr>
            <p:cNvPr id="5" name="Rectangle: Rounded Corners 4">
              <a:extLst>
                <a:ext uri="{FF2B5EF4-FFF2-40B4-BE49-F238E27FC236}">
                  <a16:creationId xmlns:a16="http://schemas.microsoft.com/office/drawing/2014/main" id="{AA4AE167-6EEA-F08C-3CAF-B3A38071F957}"/>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2E15940-ACD3-AD91-B710-4015FBC57634}"/>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18">
            <a:extLst>
              <a:ext uri="{FF2B5EF4-FFF2-40B4-BE49-F238E27FC236}">
                <a16:creationId xmlns:a16="http://schemas.microsoft.com/office/drawing/2014/main" id="{DA3D444E-E444-C0AB-DEA5-3E5B03045D6A}"/>
              </a:ext>
            </a:extLst>
          </p:cNvPr>
          <p:cNvGrpSpPr/>
          <p:nvPr/>
        </p:nvGrpSpPr>
        <p:grpSpPr>
          <a:xfrm rot="2700000">
            <a:off x="4691845" y="1739884"/>
            <a:ext cx="2808313" cy="2808313"/>
            <a:chOff x="-4452992" y="-337546"/>
            <a:chExt cx="7128431" cy="7128431"/>
          </a:xfrm>
        </p:grpSpPr>
        <p:sp>
          <p:nvSpPr>
            <p:cNvPr id="8" name="Rectangle: Rounded Corners 7">
              <a:extLst>
                <a:ext uri="{FF2B5EF4-FFF2-40B4-BE49-F238E27FC236}">
                  <a16:creationId xmlns:a16="http://schemas.microsoft.com/office/drawing/2014/main" id="{38E2C82F-992E-A823-08A0-B110AEC274DA}"/>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BBC7568-C6B2-DC28-2FF9-1DEF7A54D44D}"/>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Rounded2">
            <a:extLst>
              <a:ext uri="{FF2B5EF4-FFF2-40B4-BE49-F238E27FC236}">
                <a16:creationId xmlns:a16="http://schemas.microsoft.com/office/drawing/2014/main" id="{B3A1F408-D258-B075-D1BC-5A82430C2968}"/>
              </a:ext>
            </a:extLst>
          </p:cNvPr>
          <p:cNvSpPr/>
          <p:nvPr/>
        </p:nvSpPr>
        <p:spPr>
          <a:xfrm>
            <a:off x="3716055" y="1083565"/>
            <a:ext cx="4759890" cy="475989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1">
            <a:extLst>
              <a:ext uri="{FF2B5EF4-FFF2-40B4-BE49-F238E27FC236}">
                <a16:creationId xmlns:a16="http://schemas.microsoft.com/office/drawing/2014/main" id="{91109734-E731-670A-B6C4-94791D0A9BEE}"/>
              </a:ext>
            </a:extLst>
          </p:cNvPr>
          <p:cNvGrpSpPr/>
          <p:nvPr/>
        </p:nvGrpSpPr>
        <p:grpSpPr>
          <a:xfrm rot="2700000">
            <a:off x="5370342" y="288886"/>
            <a:ext cx="1451316" cy="1451316"/>
            <a:chOff x="-4452991" y="-337546"/>
            <a:chExt cx="7128430" cy="7128430"/>
          </a:xfrm>
        </p:grpSpPr>
        <p:sp>
          <p:nvSpPr>
            <p:cNvPr id="12" name="Rectangle: Rounded Corners 11">
              <a:extLst>
                <a:ext uri="{FF2B5EF4-FFF2-40B4-BE49-F238E27FC236}">
                  <a16:creationId xmlns:a16="http://schemas.microsoft.com/office/drawing/2014/main" id="{3E7DFDB7-7123-F41F-BE6A-95CEB69AE8B7}"/>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9030DD0-63EE-787B-7700-FCB2A087EBE5}"/>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13">
            <a:extLst>
              <a:ext uri="{FF2B5EF4-FFF2-40B4-BE49-F238E27FC236}">
                <a16:creationId xmlns:a16="http://schemas.microsoft.com/office/drawing/2014/main" id="{1DBAEB86-694D-008E-F790-092053AF9B20}"/>
              </a:ext>
            </a:extLst>
          </p:cNvPr>
          <p:cNvGrpSpPr/>
          <p:nvPr/>
        </p:nvGrpSpPr>
        <p:grpSpPr>
          <a:xfrm rot="2700000">
            <a:off x="5370342" y="5117799"/>
            <a:ext cx="1451316" cy="1451316"/>
            <a:chOff x="-4452991" y="-337546"/>
            <a:chExt cx="7128430" cy="7128430"/>
          </a:xfrm>
        </p:grpSpPr>
        <p:sp>
          <p:nvSpPr>
            <p:cNvPr id="15" name="Rectangle: Rounded Corners 14">
              <a:extLst>
                <a:ext uri="{FF2B5EF4-FFF2-40B4-BE49-F238E27FC236}">
                  <a16:creationId xmlns:a16="http://schemas.microsoft.com/office/drawing/2014/main" id="{59E85528-44F2-CEF2-46C1-35E1C6587304}"/>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4EFA98D-5640-CC76-3192-2A60714879B5}"/>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3344038"/>
      </p:ext>
    </p:extLst>
  </p:cSld>
  <p:clrMapOvr>
    <a:masterClrMapping/>
  </p:clrMapOvr>
  <p:transition spd="med" advClick="0" advTm="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x">
            <a:extLst>
              <a:ext uri="{FF2B5EF4-FFF2-40B4-BE49-F238E27FC236}">
                <a16:creationId xmlns:a16="http://schemas.microsoft.com/office/drawing/2014/main" id="{3ADE83D7-C954-EF59-0794-4B73BCED9408}"/>
              </a:ext>
            </a:extLst>
          </p:cNvPr>
          <p:cNvSpPr>
            <a:spLocks noGrp="1"/>
          </p:cNvSpPr>
          <p:nvPr>
            <p:ph type="body" sz="quarter" idx="14"/>
          </p:nvPr>
        </p:nvSpPr>
        <p:spPr/>
        <p:txBody>
          <a:bodyPr>
            <a:noAutofit/>
          </a:bodyPr>
          <a:lstStyle/>
          <a:p>
            <a:r>
              <a:rPr lang="en-US" b="1" dirty="0"/>
              <a:t>Used Technologies</a:t>
            </a:r>
            <a:endParaRPr lang="en-US" dirty="0"/>
          </a:p>
        </p:txBody>
      </p:sp>
      <p:grpSp>
        <p:nvGrpSpPr>
          <p:cNvPr id="53" name="Group 52">
            <a:extLst>
              <a:ext uri="{FF2B5EF4-FFF2-40B4-BE49-F238E27FC236}">
                <a16:creationId xmlns:a16="http://schemas.microsoft.com/office/drawing/2014/main" id="{B3DF2A43-4861-9C86-4D22-CE6B58B48F0E}"/>
              </a:ext>
            </a:extLst>
          </p:cNvPr>
          <p:cNvGrpSpPr/>
          <p:nvPr/>
        </p:nvGrpSpPr>
        <p:grpSpPr>
          <a:xfrm>
            <a:off x="1919533" y="2761876"/>
            <a:ext cx="8352936" cy="2088232"/>
            <a:chOff x="1919533" y="2761876"/>
            <a:chExt cx="8352936" cy="2088232"/>
          </a:xfrm>
        </p:grpSpPr>
        <p:sp>
          <p:nvSpPr>
            <p:cNvPr id="7" name="Arc 6">
              <a:extLst>
                <a:ext uri="{FF2B5EF4-FFF2-40B4-BE49-F238E27FC236}">
                  <a16:creationId xmlns:a16="http://schemas.microsoft.com/office/drawing/2014/main" id="{6A5B405A-6CE0-AFE3-2CBC-5DCC8C7503AF}"/>
                </a:ext>
              </a:extLst>
            </p:cNvPr>
            <p:cNvSpPr/>
            <p:nvPr/>
          </p:nvSpPr>
          <p:spPr>
            <a:xfrm>
              <a:off x="1919533"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1396853-552C-43FB-CCAC-6709E53CD6CE}"/>
                </a:ext>
              </a:extLst>
            </p:cNvPr>
            <p:cNvSpPr/>
            <p:nvPr/>
          </p:nvSpPr>
          <p:spPr>
            <a:xfrm flipV="1">
              <a:off x="4007767"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CDE60EC8-0129-FC6E-4BD6-084D014BB637}"/>
                </a:ext>
              </a:extLst>
            </p:cNvPr>
            <p:cNvSpPr/>
            <p:nvPr/>
          </p:nvSpPr>
          <p:spPr>
            <a:xfrm>
              <a:off x="6096001"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35B6BAA-F82D-CAC1-CE09-B49D7D4F19DB}"/>
                </a:ext>
              </a:extLst>
            </p:cNvPr>
            <p:cNvSpPr/>
            <p:nvPr/>
          </p:nvSpPr>
          <p:spPr>
            <a:xfrm flipV="1">
              <a:off x="8184235"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88n">
            <a:extLst>
              <a:ext uri="{FF2B5EF4-FFF2-40B4-BE49-F238E27FC236}">
                <a16:creationId xmlns:a16="http://schemas.microsoft.com/office/drawing/2014/main" id="{E93AA39E-927B-8121-84AC-8C84C074C938}"/>
              </a:ext>
            </a:extLst>
          </p:cNvPr>
          <p:cNvSpPr/>
          <p:nvPr/>
        </p:nvSpPr>
        <p:spPr>
          <a:xfrm flipH="1">
            <a:off x="3891027"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9n">
            <a:extLst>
              <a:ext uri="{FF2B5EF4-FFF2-40B4-BE49-F238E27FC236}">
                <a16:creationId xmlns:a16="http://schemas.microsoft.com/office/drawing/2014/main" id="{1A9F2508-3E2D-1F5D-A604-DDAF617787B6}"/>
              </a:ext>
            </a:extLst>
          </p:cNvPr>
          <p:cNvSpPr/>
          <p:nvPr/>
        </p:nvSpPr>
        <p:spPr>
          <a:xfrm flipH="1">
            <a:off x="1805312"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90n">
            <a:extLst>
              <a:ext uri="{FF2B5EF4-FFF2-40B4-BE49-F238E27FC236}">
                <a16:creationId xmlns:a16="http://schemas.microsoft.com/office/drawing/2014/main" id="{BB2877DF-0A8E-BD4F-F1B7-D2EADDD08E9E}"/>
              </a:ext>
            </a:extLst>
          </p:cNvPr>
          <p:cNvSpPr/>
          <p:nvPr/>
        </p:nvSpPr>
        <p:spPr>
          <a:xfrm flipH="1">
            <a:off x="5976741"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1n">
            <a:extLst>
              <a:ext uri="{FF2B5EF4-FFF2-40B4-BE49-F238E27FC236}">
                <a16:creationId xmlns:a16="http://schemas.microsoft.com/office/drawing/2014/main" id="{90EA9BA4-E66C-D2B7-7F56-391D7689C221}"/>
              </a:ext>
            </a:extLst>
          </p:cNvPr>
          <p:cNvSpPr/>
          <p:nvPr/>
        </p:nvSpPr>
        <p:spPr>
          <a:xfrm flipH="1">
            <a:off x="8062456"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2n">
            <a:extLst>
              <a:ext uri="{FF2B5EF4-FFF2-40B4-BE49-F238E27FC236}">
                <a16:creationId xmlns:a16="http://schemas.microsoft.com/office/drawing/2014/main" id="{BBD1A60D-2054-15C5-CD42-D3756CA49968}"/>
              </a:ext>
            </a:extLst>
          </p:cNvPr>
          <p:cNvSpPr/>
          <p:nvPr/>
        </p:nvSpPr>
        <p:spPr>
          <a:xfrm flipH="1">
            <a:off x="10148169"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543ECAB-1C55-AB94-C87D-E4BE89C3F13F}"/>
              </a:ext>
            </a:extLst>
          </p:cNvPr>
          <p:cNvGrpSpPr/>
          <p:nvPr/>
        </p:nvGrpSpPr>
        <p:grpSpPr>
          <a:xfrm>
            <a:off x="1767713" y="4850108"/>
            <a:ext cx="2391873" cy="1211235"/>
            <a:chOff x="1767713" y="4850108"/>
            <a:chExt cx="2391873" cy="1211235"/>
          </a:xfrm>
        </p:grpSpPr>
        <p:sp>
          <p:nvSpPr>
            <p:cNvPr id="31" name="TextBox 30">
              <a:extLst>
                <a:ext uri="{FF2B5EF4-FFF2-40B4-BE49-F238E27FC236}">
                  <a16:creationId xmlns:a16="http://schemas.microsoft.com/office/drawing/2014/main" id="{4C5E7AC0-EAF9-5B85-0ACD-925C862BA7C3}"/>
                </a:ext>
              </a:extLst>
            </p:cNvPr>
            <p:cNvSpPr txBox="1"/>
            <p:nvPr/>
          </p:nvSpPr>
          <p:spPr>
            <a:xfrm>
              <a:off x="1919531" y="4850108"/>
              <a:ext cx="2088236"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Frontend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2" name="TextBox 31">
              <a:extLst>
                <a:ext uri="{FF2B5EF4-FFF2-40B4-BE49-F238E27FC236}">
                  <a16:creationId xmlns:a16="http://schemas.microsoft.com/office/drawing/2014/main" id="{32627E20-AE04-8698-C529-C97B2060969D}"/>
                </a:ext>
              </a:extLst>
            </p:cNvPr>
            <p:cNvSpPr txBox="1"/>
            <p:nvPr/>
          </p:nvSpPr>
          <p:spPr>
            <a:xfrm>
              <a:off x="1767713" y="5107364"/>
              <a:ext cx="2391873" cy="95397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HTML - CSS - JavaScript - React JS</a:t>
              </a:r>
            </a:p>
            <a:p>
              <a:pPr algn="ctr">
                <a:lnSpc>
                  <a:spcPct val="130000"/>
                </a:lnSpc>
              </a:pPr>
              <a:r>
                <a:rPr lang="en-US" sz="1100" dirty="0">
                  <a:solidFill>
                    <a:schemeClr val="accent5">
                      <a:lumMod val="75000"/>
                    </a:schemeClr>
                  </a:solidFill>
                  <a:ea typeface="Open Sans Light" pitchFamily="2" charset="0"/>
                  <a:cs typeface="Open Sans Light" pitchFamily="2" charset="0"/>
                </a:rPr>
                <a:t>these technologies are used to create the user interface of the website.</a:t>
              </a:r>
            </a:p>
          </p:txBody>
        </p:sp>
      </p:grpSp>
      <p:grpSp>
        <p:nvGrpSpPr>
          <p:cNvPr id="60" name="Group 59">
            <a:extLst>
              <a:ext uri="{FF2B5EF4-FFF2-40B4-BE49-F238E27FC236}">
                <a16:creationId xmlns:a16="http://schemas.microsoft.com/office/drawing/2014/main" id="{DD423D5D-8B67-6D0D-DA5B-37EA2C4A8BD2}"/>
              </a:ext>
            </a:extLst>
          </p:cNvPr>
          <p:cNvGrpSpPr/>
          <p:nvPr/>
        </p:nvGrpSpPr>
        <p:grpSpPr>
          <a:xfrm>
            <a:off x="5730521" y="4677098"/>
            <a:ext cx="2801753" cy="1206618"/>
            <a:chOff x="5944181" y="4634665"/>
            <a:chExt cx="2391873" cy="1206618"/>
          </a:xfrm>
        </p:grpSpPr>
        <p:sp>
          <p:nvSpPr>
            <p:cNvPr id="33" name="TextBox 32">
              <a:extLst>
                <a:ext uri="{FF2B5EF4-FFF2-40B4-BE49-F238E27FC236}">
                  <a16:creationId xmlns:a16="http://schemas.microsoft.com/office/drawing/2014/main" id="{981D8549-F181-C24C-1DBF-D63B869F3FB5}"/>
                </a:ext>
              </a:extLst>
            </p:cNvPr>
            <p:cNvSpPr txBox="1"/>
            <p:nvPr/>
          </p:nvSpPr>
          <p:spPr>
            <a:xfrm>
              <a:off x="6096001" y="4634665"/>
              <a:ext cx="2088233" cy="523220"/>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Machine Learning Frameworks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64BA4C55-A471-ED72-01EA-0DD0F6C8DB4F}"/>
                </a:ext>
              </a:extLst>
            </p:cNvPr>
            <p:cNvSpPr txBox="1"/>
            <p:nvPr/>
          </p:nvSpPr>
          <p:spPr>
            <a:xfrm>
              <a:off x="5944181" y="5107364"/>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TensorFlow, </a:t>
              </a:r>
              <a:r>
                <a:rPr lang="en-US" sz="1100" dirty="0" err="1">
                  <a:solidFill>
                    <a:schemeClr val="accent5">
                      <a:lumMod val="75000"/>
                    </a:schemeClr>
                  </a:solidFill>
                  <a:ea typeface="Open Sans Light" pitchFamily="2" charset="0"/>
                  <a:cs typeface="Open Sans Light" pitchFamily="2" charset="0"/>
                </a:rPr>
                <a:t>PyTorch</a:t>
              </a:r>
              <a:r>
                <a:rPr lang="en-US" sz="1100" dirty="0">
                  <a:solidFill>
                    <a:schemeClr val="accent5">
                      <a:lumMod val="75000"/>
                    </a:schemeClr>
                  </a:solidFill>
                  <a:ea typeface="Open Sans Light" pitchFamily="2" charset="0"/>
                  <a:cs typeface="Open Sans Light" pitchFamily="2" charset="0"/>
                </a:rPr>
                <a:t>, or scikit-learn are commonly used for building and training machine learning models.</a:t>
              </a:r>
            </a:p>
          </p:txBody>
        </p:sp>
      </p:grpSp>
      <p:grpSp>
        <p:nvGrpSpPr>
          <p:cNvPr id="59" name="Group 58">
            <a:extLst>
              <a:ext uri="{FF2B5EF4-FFF2-40B4-BE49-F238E27FC236}">
                <a16:creationId xmlns:a16="http://schemas.microsoft.com/office/drawing/2014/main" id="{D513A699-F366-0116-CC76-59E3016B4C8E}"/>
              </a:ext>
            </a:extLst>
          </p:cNvPr>
          <p:cNvGrpSpPr/>
          <p:nvPr/>
        </p:nvGrpSpPr>
        <p:grpSpPr>
          <a:xfrm>
            <a:off x="3661638" y="1700115"/>
            <a:ext cx="2914085" cy="991175"/>
            <a:chOff x="3855947" y="1988840"/>
            <a:chExt cx="2391873" cy="991175"/>
          </a:xfrm>
        </p:grpSpPr>
        <p:sp>
          <p:nvSpPr>
            <p:cNvPr id="35" name="TextBox 34">
              <a:extLst>
                <a:ext uri="{FF2B5EF4-FFF2-40B4-BE49-F238E27FC236}">
                  <a16:creationId xmlns:a16="http://schemas.microsoft.com/office/drawing/2014/main" id="{5516347C-F2B8-C785-F8F2-112F85A11F39}"/>
                </a:ext>
              </a:extLst>
            </p:cNvPr>
            <p:cNvSpPr txBox="1"/>
            <p:nvPr/>
          </p:nvSpPr>
          <p:spPr>
            <a:xfrm>
              <a:off x="4007767" y="1988840"/>
              <a:ext cx="2088233"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Backend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6" name="TextBox 35">
              <a:extLst>
                <a:ext uri="{FF2B5EF4-FFF2-40B4-BE49-F238E27FC236}">
                  <a16:creationId xmlns:a16="http://schemas.microsoft.com/office/drawing/2014/main" id="{57A0E6ED-30F7-B1E9-98EC-A88A16B3F1A5}"/>
                </a:ext>
              </a:extLst>
            </p:cNvPr>
            <p:cNvSpPr txBox="1"/>
            <p:nvPr/>
          </p:nvSpPr>
          <p:spPr>
            <a:xfrm>
              <a:off x="3855947" y="2246096"/>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 Frameworks like Django or Flask are used for backend development to handle HTTP requests and serve model predictions.</a:t>
              </a:r>
            </a:p>
          </p:txBody>
        </p:sp>
      </p:grpSp>
      <p:grpSp>
        <p:nvGrpSpPr>
          <p:cNvPr id="61" name="Group 60">
            <a:extLst>
              <a:ext uri="{FF2B5EF4-FFF2-40B4-BE49-F238E27FC236}">
                <a16:creationId xmlns:a16="http://schemas.microsoft.com/office/drawing/2014/main" id="{D91C931F-E7F9-F1BF-F4BE-2071833F96FE}"/>
              </a:ext>
            </a:extLst>
          </p:cNvPr>
          <p:cNvGrpSpPr/>
          <p:nvPr/>
        </p:nvGrpSpPr>
        <p:grpSpPr>
          <a:xfrm>
            <a:off x="7619840" y="1548208"/>
            <a:ext cx="3217025" cy="1646738"/>
            <a:chOff x="8032414" y="1773397"/>
            <a:chExt cx="2391873" cy="1646738"/>
          </a:xfrm>
        </p:grpSpPr>
        <p:sp>
          <p:nvSpPr>
            <p:cNvPr id="37" name="TextBox 36">
              <a:extLst>
                <a:ext uri="{FF2B5EF4-FFF2-40B4-BE49-F238E27FC236}">
                  <a16:creationId xmlns:a16="http://schemas.microsoft.com/office/drawing/2014/main" id="{58823E73-606E-C36C-A2FE-74D19D7089B2}"/>
                </a:ext>
              </a:extLst>
            </p:cNvPr>
            <p:cNvSpPr txBox="1"/>
            <p:nvPr/>
          </p:nvSpPr>
          <p:spPr>
            <a:xfrm>
              <a:off x="8184234" y="1773397"/>
              <a:ext cx="2088233" cy="523220"/>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Deep Learning Architectures: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8" name="TextBox 37">
              <a:extLst>
                <a:ext uri="{FF2B5EF4-FFF2-40B4-BE49-F238E27FC236}">
                  <a16:creationId xmlns:a16="http://schemas.microsoft.com/office/drawing/2014/main" id="{C9AAF848-EE84-CB3C-73A4-8D64980F730D}"/>
                </a:ext>
              </a:extLst>
            </p:cNvPr>
            <p:cNvSpPr txBox="1"/>
            <p:nvPr/>
          </p:nvSpPr>
          <p:spPr>
            <a:xfrm>
              <a:off x="8032414" y="2246096"/>
              <a:ext cx="2391873" cy="117403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Architectures such as Convolutional Neural Networks (CNNs) or Recurrent Neural Networks (RNNs) are used for image analysis tasks like oral cancer detection.</a:t>
              </a:r>
            </a:p>
          </p:txBody>
        </p:sp>
      </p:grpSp>
      <p:grpSp>
        <p:nvGrpSpPr>
          <p:cNvPr id="54" name="Group 53">
            <a:extLst>
              <a:ext uri="{FF2B5EF4-FFF2-40B4-BE49-F238E27FC236}">
                <a16:creationId xmlns:a16="http://schemas.microsoft.com/office/drawing/2014/main" id="{124ADF8D-A104-26E6-C47C-0B91CDDFDADB}"/>
              </a:ext>
            </a:extLst>
          </p:cNvPr>
          <p:cNvGrpSpPr/>
          <p:nvPr/>
        </p:nvGrpSpPr>
        <p:grpSpPr>
          <a:xfrm>
            <a:off x="2267572" y="3109914"/>
            <a:ext cx="1392157" cy="1392157"/>
            <a:chOff x="2267572" y="3109914"/>
            <a:chExt cx="1392157" cy="1392157"/>
          </a:xfrm>
        </p:grpSpPr>
        <p:grpSp>
          <p:nvGrpSpPr>
            <p:cNvPr id="3" name="!!Group 1nj">
              <a:extLst>
                <a:ext uri="{FF2B5EF4-FFF2-40B4-BE49-F238E27FC236}">
                  <a16:creationId xmlns:a16="http://schemas.microsoft.com/office/drawing/2014/main" id="{22AA99BB-1F6B-4075-A906-A06FDA75650C}"/>
                </a:ext>
              </a:extLst>
            </p:cNvPr>
            <p:cNvGrpSpPr/>
            <p:nvPr/>
          </p:nvGrpSpPr>
          <p:grpSpPr>
            <a:xfrm>
              <a:off x="2267572" y="3109914"/>
              <a:ext cx="1392157" cy="1392157"/>
              <a:chOff x="3863752" y="2852936"/>
              <a:chExt cx="1512168" cy="1512168"/>
            </a:xfrm>
          </p:grpSpPr>
          <p:sp>
            <p:nvSpPr>
              <p:cNvPr id="4" name="Oval 3">
                <a:extLst>
                  <a:ext uri="{FF2B5EF4-FFF2-40B4-BE49-F238E27FC236}">
                    <a16:creationId xmlns:a16="http://schemas.microsoft.com/office/drawing/2014/main" id="{B49B00BF-0FD2-A88D-5284-A89E6EE0FA76}"/>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A91121-BC8B-631B-6F0B-D910FA5E7549}"/>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6n">
              <a:extLst>
                <a:ext uri="{FF2B5EF4-FFF2-40B4-BE49-F238E27FC236}">
                  <a16:creationId xmlns:a16="http://schemas.microsoft.com/office/drawing/2014/main" id="{A2A9CF7D-6362-9AA6-A9DD-4D5CA0367A13}"/>
                </a:ext>
              </a:extLst>
            </p:cNvPr>
            <p:cNvSpPr/>
            <p:nvPr/>
          </p:nvSpPr>
          <p:spPr>
            <a:xfrm>
              <a:off x="2481232" y="3323574"/>
              <a:ext cx="964837" cy="964837"/>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18n">
              <a:extLst>
                <a:ext uri="{FF2B5EF4-FFF2-40B4-BE49-F238E27FC236}">
                  <a16:creationId xmlns:a16="http://schemas.microsoft.com/office/drawing/2014/main" id="{0D7770CB-411D-9488-58F7-B9EF12D5BED2}"/>
                </a:ext>
              </a:extLst>
            </p:cNvPr>
            <p:cNvSpPr/>
            <p:nvPr/>
          </p:nvSpPr>
          <p:spPr>
            <a:xfrm flipV="1">
              <a:off x="2839351" y="3681693"/>
              <a:ext cx="248600" cy="248605"/>
            </a:xfrm>
            <a:custGeom>
              <a:avLst/>
              <a:gdLst>
                <a:gd name="connsiteX0" fmla="*/ 237348 w 248600"/>
                <a:gd name="connsiteY0" fmla="*/ 192145 h 248605"/>
                <a:gd name="connsiteX1" fmla="*/ 146948 w 248600"/>
                <a:gd name="connsiteY1" fmla="*/ 192145 h 248605"/>
                <a:gd name="connsiteX2" fmla="*/ 141298 w 248600"/>
                <a:gd name="connsiteY2" fmla="*/ 186495 h 248605"/>
                <a:gd name="connsiteX3" fmla="*/ 146948 w 248600"/>
                <a:gd name="connsiteY3" fmla="*/ 180845 h 248605"/>
                <a:gd name="connsiteX4" fmla="*/ 237348 w 248600"/>
                <a:gd name="connsiteY4" fmla="*/ 180845 h 248605"/>
                <a:gd name="connsiteX5" fmla="*/ 237348 w 248600"/>
                <a:gd name="connsiteY5" fmla="*/ 158245 h 248605"/>
                <a:gd name="connsiteX6" fmla="*/ 146948 w 248600"/>
                <a:gd name="connsiteY6" fmla="*/ 158245 h 248605"/>
                <a:gd name="connsiteX7" fmla="*/ 141298 w 248600"/>
                <a:gd name="connsiteY7" fmla="*/ 152595 h 248605"/>
                <a:gd name="connsiteX8" fmla="*/ 146948 w 248600"/>
                <a:gd name="connsiteY8" fmla="*/ 146945 h 248605"/>
                <a:gd name="connsiteX9" fmla="*/ 214748 w 248600"/>
                <a:gd name="connsiteY9" fmla="*/ 146945 h 248605"/>
                <a:gd name="connsiteX10" fmla="*/ 214748 w 248600"/>
                <a:gd name="connsiteY10" fmla="*/ 11345 h 248605"/>
                <a:gd name="connsiteX11" fmla="*/ 33948 w 248600"/>
                <a:gd name="connsiteY11" fmla="*/ 11345 h 248605"/>
                <a:gd name="connsiteX12" fmla="*/ 33948 w 248600"/>
                <a:gd name="connsiteY12" fmla="*/ 146945 h 248605"/>
                <a:gd name="connsiteX13" fmla="*/ 101748 w 248600"/>
                <a:gd name="connsiteY13" fmla="*/ 146945 h 248605"/>
                <a:gd name="connsiteX14" fmla="*/ 107398 w 248600"/>
                <a:gd name="connsiteY14" fmla="*/ 152595 h 248605"/>
                <a:gd name="connsiteX15" fmla="*/ 101748 w 248600"/>
                <a:gd name="connsiteY15" fmla="*/ 158245 h 248605"/>
                <a:gd name="connsiteX16" fmla="*/ 11348 w 248600"/>
                <a:gd name="connsiteY16" fmla="*/ 158245 h 248605"/>
                <a:gd name="connsiteX17" fmla="*/ 11348 w 248600"/>
                <a:gd name="connsiteY17" fmla="*/ 180845 h 248605"/>
                <a:gd name="connsiteX18" fmla="*/ 101748 w 248600"/>
                <a:gd name="connsiteY18" fmla="*/ 180845 h 248605"/>
                <a:gd name="connsiteX19" fmla="*/ 107398 w 248600"/>
                <a:gd name="connsiteY19" fmla="*/ 186495 h 248605"/>
                <a:gd name="connsiteX20" fmla="*/ 101748 w 248600"/>
                <a:gd name="connsiteY20" fmla="*/ 192145 h 248605"/>
                <a:gd name="connsiteX21" fmla="*/ 11348 w 248600"/>
                <a:gd name="connsiteY21" fmla="*/ 192145 h 248605"/>
                <a:gd name="connsiteX22" fmla="*/ 48 w 248600"/>
                <a:gd name="connsiteY22" fmla="*/ 180845 h 248605"/>
                <a:gd name="connsiteX23" fmla="*/ 48 w 248600"/>
                <a:gd name="connsiteY23" fmla="*/ 158245 h 248605"/>
                <a:gd name="connsiteX24" fmla="*/ 11348 w 248600"/>
                <a:gd name="connsiteY24" fmla="*/ 146945 h 248605"/>
                <a:gd name="connsiteX25" fmla="*/ 22648 w 248600"/>
                <a:gd name="connsiteY25" fmla="*/ 146945 h 248605"/>
                <a:gd name="connsiteX26" fmla="*/ 22648 w 248600"/>
                <a:gd name="connsiteY26" fmla="*/ 11345 h 248605"/>
                <a:gd name="connsiteX27" fmla="*/ 33948 w 248600"/>
                <a:gd name="connsiteY27" fmla="*/ 40 h 248605"/>
                <a:gd name="connsiteX28" fmla="*/ 214748 w 248600"/>
                <a:gd name="connsiteY28" fmla="*/ 40 h 248605"/>
                <a:gd name="connsiteX29" fmla="*/ 226048 w 248600"/>
                <a:gd name="connsiteY29" fmla="*/ 11345 h 248605"/>
                <a:gd name="connsiteX30" fmla="*/ 226048 w 248600"/>
                <a:gd name="connsiteY30" fmla="*/ 146945 h 248605"/>
                <a:gd name="connsiteX31" fmla="*/ 237348 w 248600"/>
                <a:gd name="connsiteY31" fmla="*/ 146945 h 248605"/>
                <a:gd name="connsiteX32" fmla="*/ 248648 w 248600"/>
                <a:gd name="connsiteY32" fmla="*/ 158245 h 248605"/>
                <a:gd name="connsiteX33" fmla="*/ 248648 w 248600"/>
                <a:gd name="connsiteY33" fmla="*/ 180845 h 248605"/>
                <a:gd name="connsiteX34" fmla="*/ 237348 w 248600"/>
                <a:gd name="connsiteY34" fmla="*/ 192145 h 248605"/>
                <a:gd name="connsiteX35" fmla="*/ 90448 w 248600"/>
                <a:gd name="connsiteY35" fmla="*/ 113039 h 248605"/>
                <a:gd name="connsiteX36" fmla="*/ 84798 w 248600"/>
                <a:gd name="connsiteY36" fmla="*/ 107395 h 248605"/>
                <a:gd name="connsiteX37" fmla="*/ 86453 w 248600"/>
                <a:gd name="connsiteY37" fmla="*/ 103401 h 248605"/>
                <a:gd name="connsiteX38" fmla="*/ 120353 w 248600"/>
                <a:gd name="connsiteY38" fmla="*/ 69501 h 248605"/>
                <a:gd name="connsiteX39" fmla="*/ 124348 w 248600"/>
                <a:gd name="connsiteY39" fmla="*/ 67840 h 248605"/>
                <a:gd name="connsiteX40" fmla="*/ 128342 w 248600"/>
                <a:gd name="connsiteY40" fmla="*/ 69501 h 248605"/>
                <a:gd name="connsiteX41" fmla="*/ 162242 w 248600"/>
                <a:gd name="connsiteY41" fmla="*/ 103401 h 248605"/>
                <a:gd name="connsiteX42" fmla="*/ 163898 w 248600"/>
                <a:gd name="connsiteY42" fmla="*/ 107395 h 248605"/>
                <a:gd name="connsiteX43" fmla="*/ 158248 w 248600"/>
                <a:gd name="connsiteY43" fmla="*/ 113039 h 248605"/>
                <a:gd name="connsiteX44" fmla="*/ 154253 w 248600"/>
                <a:gd name="connsiteY44" fmla="*/ 111390 h 248605"/>
                <a:gd name="connsiteX45" fmla="*/ 129998 w 248600"/>
                <a:gd name="connsiteY45" fmla="*/ 87134 h 248605"/>
                <a:gd name="connsiteX46" fmla="*/ 129998 w 248600"/>
                <a:gd name="connsiteY46" fmla="*/ 242990 h 248605"/>
                <a:gd name="connsiteX47" fmla="*/ 129998 w 248600"/>
                <a:gd name="connsiteY47" fmla="*/ 242995 h 248605"/>
                <a:gd name="connsiteX48" fmla="*/ 124348 w 248600"/>
                <a:gd name="connsiteY48" fmla="*/ 248645 h 248605"/>
                <a:gd name="connsiteX49" fmla="*/ 118698 w 248600"/>
                <a:gd name="connsiteY49" fmla="*/ 242995 h 248605"/>
                <a:gd name="connsiteX50" fmla="*/ 118698 w 248600"/>
                <a:gd name="connsiteY50" fmla="*/ 87134 h 248605"/>
                <a:gd name="connsiteX51" fmla="*/ 94442 w 248600"/>
                <a:gd name="connsiteY51" fmla="*/ 111390 h 248605"/>
                <a:gd name="connsiteX52" fmla="*/ 90448 w 248600"/>
                <a:gd name="connsiteY52" fmla="*/ 113039 h 2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48600" h="248605">
                  <a:moveTo>
                    <a:pt x="237348" y="192145"/>
                  </a:moveTo>
                  <a:lnTo>
                    <a:pt x="146948" y="192145"/>
                  </a:lnTo>
                  <a:cubicBezTo>
                    <a:pt x="143829" y="192145"/>
                    <a:pt x="141298" y="189614"/>
                    <a:pt x="141298" y="186495"/>
                  </a:cubicBezTo>
                  <a:cubicBezTo>
                    <a:pt x="141298" y="183371"/>
                    <a:pt x="143829" y="180845"/>
                    <a:pt x="146948" y="180845"/>
                  </a:cubicBezTo>
                  <a:lnTo>
                    <a:pt x="237348" y="180845"/>
                  </a:lnTo>
                  <a:lnTo>
                    <a:pt x="237348" y="158245"/>
                  </a:lnTo>
                  <a:lnTo>
                    <a:pt x="146948" y="158245"/>
                  </a:lnTo>
                  <a:cubicBezTo>
                    <a:pt x="143829" y="158245"/>
                    <a:pt x="141298" y="155714"/>
                    <a:pt x="141298" y="152595"/>
                  </a:cubicBezTo>
                  <a:cubicBezTo>
                    <a:pt x="141298" y="149471"/>
                    <a:pt x="143829" y="146945"/>
                    <a:pt x="146948" y="146945"/>
                  </a:cubicBezTo>
                  <a:lnTo>
                    <a:pt x="214748" y="146945"/>
                  </a:lnTo>
                  <a:lnTo>
                    <a:pt x="214748" y="11345"/>
                  </a:lnTo>
                  <a:lnTo>
                    <a:pt x="33948" y="11345"/>
                  </a:lnTo>
                  <a:lnTo>
                    <a:pt x="33948" y="146945"/>
                  </a:lnTo>
                  <a:lnTo>
                    <a:pt x="101748" y="146945"/>
                  </a:lnTo>
                  <a:cubicBezTo>
                    <a:pt x="104866" y="146945"/>
                    <a:pt x="107398" y="149471"/>
                    <a:pt x="107398" y="152595"/>
                  </a:cubicBezTo>
                  <a:cubicBezTo>
                    <a:pt x="107398" y="155714"/>
                    <a:pt x="104866" y="158245"/>
                    <a:pt x="101748" y="158245"/>
                  </a:cubicBezTo>
                  <a:lnTo>
                    <a:pt x="11348" y="158245"/>
                  </a:lnTo>
                  <a:lnTo>
                    <a:pt x="11348" y="180845"/>
                  </a:lnTo>
                  <a:lnTo>
                    <a:pt x="101748" y="180845"/>
                  </a:lnTo>
                  <a:cubicBezTo>
                    <a:pt x="104866" y="180845"/>
                    <a:pt x="107398" y="183371"/>
                    <a:pt x="107398" y="186495"/>
                  </a:cubicBezTo>
                  <a:cubicBezTo>
                    <a:pt x="107398" y="189614"/>
                    <a:pt x="104866" y="192145"/>
                    <a:pt x="101748" y="192145"/>
                  </a:cubicBezTo>
                  <a:lnTo>
                    <a:pt x="11348" y="192145"/>
                  </a:lnTo>
                  <a:cubicBezTo>
                    <a:pt x="5110" y="192145"/>
                    <a:pt x="48" y="187083"/>
                    <a:pt x="48" y="180845"/>
                  </a:cubicBezTo>
                  <a:lnTo>
                    <a:pt x="48" y="158245"/>
                  </a:lnTo>
                  <a:cubicBezTo>
                    <a:pt x="48" y="152008"/>
                    <a:pt x="5110" y="146945"/>
                    <a:pt x="11348" y="146945"/>
                  </a:cubicBezTo>
                  <a:lnTo>
                    <a:pt x="22648" y="146945"/>
                  </a:lnTo>
                  <a:lnTo>
                    <a:pt x="22648" y="11345"/>
                  </a:lnTo>
                  <a:cubicBezTo>
                    <a:pt x="22648" y="5108"/>
                    <a:pt x="27710" y="40"/>
                    <a:pt x="33948" y="40"/>
                  </a:cubicBezTo>
                  <a:lnTo>
                    <a:pt x="214748" y="40"/>
                  </a:lnTo>
                  <a:cubicBezTo>
                    <a:pt x="220985" y="40"/>
                    <a:pt x="226048" y="5108"/>
                    <a:pt x="226048" y="11345"/>
                  </a:cubicBezTo>
                  <a:lnTo>
                    <a:pt x="226048" y="146945"/>
                  </a:lnTo>
                  <a:lnTo>
                    <a:pt x="237348" y="146945"/>
                  </a:lnTo>
                  <a:cubicBezTo>
                    <a:pt x="243585" y="146945"/>
                    <a:pt x="248648" y="152008"/>
                    <a:pt x="248648" y="158245"/>
                  </a:cubicBezTo>
                  <a:lnTo>
                    <a:pt x="248648" y="180845"/>
                  </a:lnTo>
                  <a:cubicBezTo>
                    <a:pt x="248648" y="187083"/>
                    <a:pt x="243585" y="192145"/>
                    <a:pt x="237348" y="192145"/>
                  </a:cubicBezTo>
                  <a:moveTo>
                    <a:pt x="90448" y="113039"/>
                  </a:moveTo>
                  <a:cubicBezTo>
                    <a:pt x="87329" y="113039"/>
                    <a:pt x="84798" y="110514"/>
                    <a:pt x="84798" y="107395"/>
                  </a:cubicBezTo>
                  <a:cubicBezTo>
                    <a:pt x="84798" y="105836"/>
                    <a:pt x="85430" y="104423"/>
                    <a:pt x="86453" y="103401"/>
                  </a:cubicBezTo>
                  <a:lnTo>
                    <a:pt x="120353" y="69501"/>
                  </a:lnTo>
                  <a:cubicBezTo>
                    <a:pt x="121376" y="68472"/>
                    <a:pt x="122788" y="67840"/>
                    <a:pt x="124348" y="67840"/>
                  </a:cubicBezTo>
                  <a:cubicBezTo>
                    <a:pt x="125907" y="67840"/>
                    <a:pt x="127319" y="68472"/>
                    <a:pt x="128342" y="69501"/>
                  </a:cubicBezTo>
                  <a:lnTo>
                    <a:pt x="162242" y="103401"/>
                  </a:lnTo>
                  <a:cubicBezTo>
                    <a:pt x="163265" y="104423"/>
                    <a:pt x="163898" y="105836"/>
                    <a:pt x="163898" y="107395"/>
                  </a:cubicBezTo>
                  <a:cubicBezTo>
                    <a:pt x="163898" y="110514"/>
                    <a:pt x="161366" y="113039"/>
                    <a:pt x="158248" y="113039"/>
                  </a:cubicBezTo>
                  <a:cubicBezTo>
                    <a:pt x="156688" y="113039"/>
                    <a:pt x="155276" y="112412"/>
                    <a:pt x="154253" y="111390"/>
                  </a:cubicBezTo>
                  <a:lnTo>
                    <a:pt x="129998" y="87134"/>
                  </a:lnTo>
                  <a:lnTo>
                    <a:pt x="129998" y="242990"/>
                  </a:lnTo>
                  <a:lnTo>
                    <a:pt x="129998" y="242995"/>
                  </a:lnTo>
                  <a:cubicBezTo>
                    <a:pt x="129998" y="246114"/>
                    <a:pt x="127466" y="248645"/>
                    <a:pt x="124348" y="248645"/>
                  </a:cubicBezTo>
                  <a:cubicBezTo>
                    <a:pt x="121229" y="248645"/>
                    <a:pt x="118698" y="246114"/>
                    <a:pt x="118698" y="242995"/>
                  </a:cubicBezTo>
                  <a:lnTo>
                    <a:pt x="118698" y="87134"/>
                  </a:lnTo>
                  <a:lnTo>
                    <a:pt x="94442" y="111390"/>
                  </a:lnTo>
                  <a:cubicBezTo>
                    <a:pt x="93419" y="112412"/>
                    <a:pt x="92007" y="113039"/>
                    <a:pt x="90448" y="113039"/>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5" name="Group 54">
            <a:extLst>
              <a:ext uri="{FF2B5EF4-FFF2-40B4-BE49-F238E27FC236}">
                <a16:creationId xmlns:a16="http://schemas.microsoft.com/office/drawing/2014/main" id="{3F009B1C-94A7-4319-6DD8-D9417D7C6609}"/>
              </a:ext>
            </a:extLst>
          </p:cNvPr>
          <p:cNvGrpSpPr/>
          <p:nvPr/>
        </p:nvGrpSpPr>
        <p:grpSpPr>
          <a:xfrm>
            <a:off x="4355806" y="3109914"/>
            <a:ext cx="1392157" cy="1392157"/>
            <a:chOff x="4355806" y="3109914"/>
            <a:chExt cx="1392157" cy="1392157"/>
          </a:xfrm>
        </p:grpSpPr>
        <p:grpSp>
          <p:nvGrpSpPr>
            <p:cNvPr id="8" name="Group 7">
              <a:extLst>
                <a:ext uri="{FF2B5EF4-FFF2-40B4-BE49-F238E27FC236}">
                  <a16:creationId xmlns:a16="http://schemas.microsoft.com/office/drawing/2014/main" id="{9263364B-FFDB-6919-9FDB-1CCBA6A7F2FA}"/>
                </a:ext>
              </a:extLst>
            </p:cNvPr>
            <p:cNvGrpSpPr/>
            <p:nvPr/>
          </p:nvGrpSpPr>
          <p:grpSpPr>
            <a:xfrm>
              <a:off x="4355806" y="3109914"/>
              <a:ext cx="1392157" cy="1392157"/>
              <a:chOff x="2783632" y="2204864"/>
              <a:chExt cx="1545271" cy="1545271"/>
            </a:xfrm>
          </p:grpSpPr>
          <p:grpSp>
            <p:nvGrpSpPr>
              <p:cNvPr id="9" name="Group 8">
                <a:extLst>
                  <a:ext uri="{FF2B5EF4-FFF2-40B4-BE49-F238E27FC236}">
                    <a16:creationId xmlns:a16="http://schemas.microsoft.com/office/drawing/2014/main" id="{97BF667D-91C9-37FC-DD6A-5A1D7B910484}"/>
                  </a:ext>
                </a:extLst>
              </p:cNvPr>
              <p:cNvGrpSpPr/>
              <p:nvPr/>
            </p:nvGrpSpPr>
            <p:grpSpPr>
              <a:xfrm>
                <a:off x="2783632" y="2204864"/>
                <a:ext cx="1545271" cy="1545271"/>
                <a:chOff x="3863752" y="2852936"/>
                <a:chExt cx="1512168" cy="1512168"/>
              </a:xfrm>
            </p:grpSpPr>
            <p:sp>
              <p:nvSpPr>
                <p:cNvPr id="11" name="Oval 10">
                  <a:extLst>
                    <a:ext uri="{FF2B5EF4-FFF2-40B4-BE49-F238E27FC236}">
                      <a16:creationId xmlns:a16="http://schemas.microsoft.com/office/drawing/2014/main" id="{02F434F3-8083-762A-F899-6D16DC237810}"/>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030F82-5026-D9B9-0860-71CC140DB0C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A009B0F1-271B-C6CB-4CE5-44C4BCE61C74}"/>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Graphic 20n">
              <a:extLst>
                <a:ext uri="{FF2B5EF4-FFF2-40B4-BE49-F238E27FC236}">
                  <a16:creationId xmlns:a16="http://schemas.microsoft.com/office/drawing/2014/main" id="{9D2F7DE9-562F-2727-D6A1-730D5DB3F5C5}"/>
                </a:ext>
              </a:extLst>
            </p:cNvPr>
            <p:cNvSpPr/>
            <p:nvPr/>
          </p:nvSpPr>
          <p:spPr>
            <a:xfrm flipV="1">
              <a:off x="4927585" y="3681693"/>
              <a:ext cx="248600" cy="248600"/>
            </a:xfrm>
            <a:custGeom>
              <a:avLst/>
              <a:gdLst>
                <a:gd name="connsiteX0" fmla="*/ 118677 w 248600"/>
                <a:gd name="connsiteY0" fmla="*/ 45214 h 248600"/>
                <a:gd name="connsiteX1" fmla="*/ 122671 w 248600"/>
                <a:gd name="connsiteY1" fmla="*/ 46869 h 248600"/>
                <a:gd name="connsiteX2" fmla="*/ 145271 w 248600"/>
                <a:gd name="connsiteY2" fmla="*/ 69469 h 248600"/>
                <a:gd name="connsiteX3" fmla="*/ 146927 w 248600"/>
                <a:gd name="connsiteY3" fmla="*/ 73464 h 248600"/>
                <a:gd name="connsiteX4" fmla="*/ 141277 w 248600"/>
                <a:gd name="connsiteY4" fmla="*/ 79108 h 248600"/>
                <a:gd name="connsiteX5" fmla="*/ 137282 w 248600"/>
                <a:gd name="connsiteY5" fmla="*/ 77458 h 248600"/>
                <a:gd name="connsiteX6" fmla="*/ 114682 w 248600"/>
                <a:gd name="connsiteY6" fmla="*/ 54858 h 248600"/>
                <a:gd name="connsiteX7" fmla="*/ 113027 w 248600"/>
                <a:gd name="connsiteY7" fmla="*/ 50858 h 248600"/>
                <a:gd name="connsiteX8" fmla="*/ 118677 w 248600"/>
                <a:gd name="connsiteY8" fmla="*/ 45214 h 248600"/>
                <a:gd name="connsiteX9" fmla="*/ 118677 w 248600"/>
                <a:gd name="connsiteY9" fmla="*/ 13653 h 248600"/>
                <a:gd name="connsiteX10" fmla="*/ 11327 w 248600"/>
                <a:gd name="connsiteY10" fmla="*/ 121003 h 248600"/>
                <a:gd name="connsiteX11" fmla="*/ 11327 w 248600"/>
                <a:gd name="connsiteY11" fmla="*/ 197764 h 248600"/>
                <a:gd name="connsiteX12" fmla="*/ 16977 w 248600"/>
                <a:gd name="connsiteY12" fmla="*/ 203414 h 248600"/>
                <a:gd name="connsiteX13" fmla="*/ 93737 w 248600"/>
                <a:gd name="connsiteY13" fmla="*/ 203414 h 248600"/>
                <a:gd name="connsiteX14" fmla="*/ 201087 w 248600"/>
                <a:gd name="connsiteY14" fmla="*/ 96064 h 248600"/>
                <a:gd name="connsiteX15" fmla="*/ 118677 w 248600"/>
                <a:gd name="connsiteY15" fmla="*/ 13653 h 248600"/>
                <a:gd name="connsiteX16" fmla="*/ 100071 w 248600"/>
                <a:gd name="connsiteY16" fmla="*/ 213058 h 248600"/>
                <a:gd name="connsiteX17" fmla="*/ 96077 w 248600"/>
                <a:gd name="connsiteY17" fmla="*/ 214714 h 248600"/>
                <a:gd name="connsiteX18" fmla="*/ 16977 w 248600"/>
                <a:gd name="connsiteY18" fmla="*/ 214714 h 248600"/>
                <a:gd name="connsiteX19" fmla="*/ 27 w 248600"/>
                <a:gd name="connsiteY19" fmla="*/ 197764 h 248600"/>
                <a:gd name="connsiteX20" fmla="*/ 27 w 248600"/>
                <a:gd name="connsiteY20" fmla="*/ 118664 h 248600"/>
                <a:gd name="connsiteX21" fmla="*/ 1682 w 248600"/>
                <a:gd name="connsiteY21" fmla="*/ 114669 h 248600"/>
                <a:gd name="connsiteX22" fmla="*/ 114682 w 248600"/>
                <a:gd name="connsiteY22" fmla="*/ 1669 h 248600"/>
                <a:gd name="connsiteX23" fmla="*/ 118677 w 248600"/>
                <a:gd name="connsiteY23" fmla="*/ 14 h 248600"/>
                <a:gd name="connsiteX24" fmla="*/ 122671 w 248600"/>
                <a:gd name="connsiteY24" fmla="*/ 1669 h 248600"/>
                <a:gd name="connsiteX25" fmla="*/ 213071 w 248600"/>
                <a:gd name="connsiteY25" fmla="*/ 92069 h 248600"/>
                <a:gd name="connsiteX26" fmla="*/ 214727 w 248600"/>
                <a:gd name="connsiteY26" fmla="*/ 96064 h 248600"/>
                <a:gd name="connsiteX27" fmla="*/ 213071 w 248600"/>
                <a:gd name="connsiteY27" fmla="*/ 100058 h 248600"/>
                <a:gd name="connsiteX28" fmla="*/ 100071 w 248600"/>
                <a:gd name="connsiteY28" fmla="*/ 213058 h 248600"/>
                <a:gd name="connsiteX29" fmla="*/ 90427 w 248600"/>
                <a:gd name="connsiteY29" fmla="*/ 73464 h 248600"/>
                <a:gd name="connsiteX30" fmla="*/ 96077 w 248600"/>
                <a:gd name="connsiteY30" fmla="*/ 67814 h 248600"/>
                <a:gd name="connsiteX31" fmla="*/ 100071 w 248600"/>
                <a:gd name="connsiteY31" fmla="*/ 69469 h 248600"/>
                <a:gd name="connsiteX32" fmla="*/ 105721 w 248600"/>
                <a:gd name="connsiteY32" fmla="*/ 75119 h 248600"/>
                <a:gd name="connsiteX33" fmla="*/ 107377 w 248600"/>
                <a:gd name="connsiteY33" fmla="*/ 79108 h 248600"/>
                <a:gd name="connsiteX34" fmla="*/ 101727 w 248600"/>
                <a:gd name="connsiteY34" fmla="*/ 84764 h 248600"/>
                <a:gd name="connsiteX35" fmla="*/ 97732 w 248600"/>
                <a:gd name="connsiteY35" fmla="*/ 83102 h 248600"/>
                <a:gd name="connsiteX36" fmla="*/ 92082 w 248600"/>
                <a:gd name="connsiteY36" fmla="*/ 77458 h 248600"/>
                <a:gd name="connsiteX37" fmla="*/ 90427 w 248600"/>
                <a:gd name="connsiteY37" fmla="*/ 73464 h 248600"/>
                <a:gd name="connsiteX38" fmla="*/ 246971 w 248600"/>
                <a:gd name="connsiteY38" fmla="*/ 133958 h 248600"/>
                <a:gd name="connsiteX39" fmla="*/ 133971 w 248600"/>
                <a:gd name="connsiteY39" fmla="*/ 246958 h 248600"/>
                <a:gd name="connsiteX40" fmla="*/ 129977 w 248600"/>
                <a:gd name="connsiteY40" fmla="*/ 248614 h 248600"/>
                <a:gd name="connsiteX41" fmla="*/ 50877 w 248600"/>
                <a:gd name="connsiteY41" fmla="*/ 248614 h 248600"/>
                <a:gd name="connsiteX42" fmla="*/ 33927 w 248600"/>
                <a:gd name="connsiteY42" fmla="*/ 231664 h 248600"/>
                <a:gd name="connsiteX43" fmla="*/ 39577 w 248600"/>
                <a:gd name="connsiteY43" fmla="*/ 226014 h 248600"/>
                <a:gd name="connsiteX44" fmla="*/ 45227 w 248600"/>
                <a:gd name="connsiteY44" fmla="*/ 231664 h 248600"/>
                <a:gd name="connsiteX45" fmla="*/ 50877 w 248600"/>
                <a:gd name="connsiteY45" fmla="*/ 237314 h 248600"/>
                <a:gd name="connsiteX46" fmla="*/ 127637 w 248600"/>
                <a:gd name="connsiteY46" fmla="*/ 237314 h 248600"/>
                <a:gd name="connsiteX47" fmla="*/ 234987 w 248600"/>
                <a:gd name="connsiteY47" fmla="*/ 129958 h 248600"/>
                <a:gd name="connsiteX48" fmla="*/ 222032 w 248600"/>
                <a:gd name="connsiteY48" fmla="*/ 117008 h 248600"/>
                <a:gd name="connsiteX49" fmla="*/ 220377 w 248600"/>
                <a:gd name="connsiteY49" fmla="*/ 113014 h 248600"/>
                <a:gd name="connsiteX50" fmla="*/ 226027 w 248600"/>
                <a:gd name="connsiteY50" fmla="*/ 107358 h 248600"/>
                <a:gd name="connsiteX51" fmla="*/ 230021 w 248600"/>
                <a:gd name="connsiteY51" fmla="*/ 109019 h 248600"/>
                <a:gd name="connsiteX52" fmla="*/ 246971 w 248600"/>
                <a:gd name="connsiteY52" fmla="*/ 125969 h 248600"/>
                <a:gd name="connsiteX53" fmla="*/ 248627 w 248600"/>
                <a:gd name="connsiteY53" fmla="*/ 129958 h 248600"/>
                <a:gd name="connsiteX54" fmla="*/ 246971 w 248600"/>
                <a:gd name="connsiteY54" fmla="*/ 133958 h 248600"/>
                <a:gd name="connsiteX55" fmla="*/ 118677 w 248600"/>
                <a:gd name="connsiteY55" fmla="*/ 90414 h 248600"/>
                <a:gd name="connsiteX56" fmla="*/ 122671 w 248600"/>
                <a:gd name="connsiteY56" fmla="*/ 92069 h 248600"/>
                <a:gd name="connsiteX57" fmla="*/ 133971 w 248600"/>
                <a:gd name="connsiteY57" fmla="*/ 103369 h 248600"/>
                <a:gd name="connsiteX58" fmla="*/ 135627 w 248600"/>
                <a:gd name="connsiteY58" fmla="*/ 107358 h 248600"/>
                <a:gd name="connsiteX59" fmla="*/ 129977 w 248600"/>
                <a:gd name="connsiteY59" fmla="*/ 113014 h 248600"/>
                <a:gd name="connsiteX60" fmla="*/ 125982 w 248600"/>
                <a:gd name="connsiteY60" fmla="*/ 111358 h 248600"/>
                <a:gd name="connsiteX61" fmla="*/ 114682 w 248600"/>
                <a:gd name="connsiteY61" fmla="*/ 100058 h 248600"/>
                <a:gd name="connsiteX62" fmla="*/ 113027 w 248600"/>
                <a:gd name="connsiteY62" fmla="*/ 96064 h 248600"/>
                <a:gd name="connsiteX63" fmla="*/ 118677 w 248600"/>
                <a:gd name="connsiteY63" fmla="*/ 90414 h 248600"/>
                <a:gd name="connsiteX64" fmla="*/ 50877 w 248600"/>
                <a:gd name="connsiteY64" fmla="*/ 158214 h 248600"/>
                <a:gd name="connsiteX65" fmla="*/ 45227 w 248600"/>
                <a:gd name="connsiteY65" fmla="*/ 163864 h 248600"/>
                <a:gd name="connsiteX66" fmla="*/ 50877 w 248600"/>
                <a:gd name="connsiteY66" fmla="*/ 169514 h 248600"/>
                <a:gd name="connsiteX67" fmla="*/ 56527 w 248600"/>
                <a:gd name="connsiteY67" fmla="*/ 163864 h 248600"/>
                <a:gd name="connsiteX68" fmla="*/ 50877 w 248600"/>
                <a:gd name="connsiteY68" fmla="*/ 158214 h 248600"/>
                <a:gd name="connsiteX69" fmla="*/ 50877 w 248600"/>
                <a:gd name="connsiteY69" fmla="*/ 180814 h 248600"/>
                <a:gd name="connsiteX70" fmla="*/ 33927 w 248600"/>
                <a:gd name="connsiteY70" fmla="*/ 163864 h 248600"/>
                <a:gd name="connsiteX71" fmla="*/ 50877 w 248600"/>
                <a:gd name="connsiteY71" fmla="*/ 146908 h 248600"/>
                <a:gd name="connsiteX72" fmla="*/ 67827 w 248600"/>
                <a:gd name="connsiteY72" fmla="*/ 163864 h 248600"/>
                <a:gd name="connsiteX73" fmla="*/ 50877 w 248600"/>
                <a:gd name="connsiteY73" fmla="*/ 1808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48600" h="248600">
                  <a:moveTo>
                    <a:pt x="118677" y="45214"/>
                  </a:moveTo>
                  <a:cubicBezTo>
                    <a:pt x="120236" y="45214"/>
                    <a:pt x="121648" y="45841"/>
                    <a:pt x="122671" y="46869"/>
                  </a:cubicBezTo>
                  <a:lnTo>
                    <a:pt x="145271" y="69469"/>
                  </a:lnTo>
                  <a:cubicBezTo>
                    <a:pt x="146294" y="70492"/>
                    <a:pt x="146927" y="71904"/>
                    <a:pt x="146927" y="73464"/>
                  </a:cubicBezTo>
                  <a:cubicBezTo>
                    <a:pt x="146927" y="76588"/>
                    <a:pt x="144401" y="79108"/>
                    <a:pt x="141277" y="79108"/>
                  </a:cubicBezTo>
                  <a:cubicBezTo>
                    <a:pt x="139717" y="79108"/>
                    <a:pt x="138305" y="78481"/>
                    <a:pt x="137282" y="77458"/>
                  </a:cubicBezTo>
                  <a:lnTo>
                    <a:pt x="114682" y="54858"/>
                  </a:lnTo>
                  <a:cubicBezTo>
                    <a:pt x="113659" y="53830"/>
                    <a:pt x="113027" y="52423"/>
                    <a:pt x="113027" y="50858"/>
                  </a:cubicBezTo>
                  <a:cubicBezTo>
                    <a:pt x="113027" y="47739"/>
                    <a:pt x="115552" y="45214"/>
                    <a:pt x="118677" y="45214"/>
                  </a:cubicBezTo>
                  <a:moveTo>
                    <a:pt x="118677" y="13653"/>
                  </a:moveTo>
                  <a:lnTo>
                    <a:pt x="11327" y="121003"/>
                  </a:lnTo>
                  <a:lnTo>
                    <a:pt x="11327" y="197764"/>
                  </a:lnTo>
                  <a:cubicBezTo>
                    <a:pt x="11327" y="200882"/>
                    <a:pt x="13852" y="203414"/>
                    <a:pt x="16977" y="203414"/>
                  </a:cubicBezTo>
                  <a:lnTo>
                    <a:pt x="93737" y="203414"/>
                  </a:lnTo>
                  <a:lnTo>
                    <a:pt x="201087" y="96064"/>
                  </a:lnTo>
                  <a:lnTo>
                    <a:pt x="118677" y="13653"/>
                  </a:lnTo>
                  <a:close/>
                  <a:moveTo>
                    <a:pt x="100071" y="213058"/>
                  </a:moveTo>
                  <a:cubicBezTo>
                    <a:pt x="99048" y="214081"/>
                    <a:pt x="97636" y="214714"/>
                    <a:pt x="96077" y="214714"/>
                  </a:cubicBezTo>
                  <a:lnTo>
                    <a:pt x="16977" y="214714"/>
                  </a:lnTo>
                  <a:cubicBezTo>
                    <a:pt x="7620" y="214714"/>
                    <a:pt x="27" y="207120"/>
                    <a:pt x="27" y="197764"/>
                  </a:cubicBezTo>
                  <a:lnTo>
                    <a:pt x="27" y="118664"/>
                  </a:lnTo>
                  <a:cubicBezTo>
                    <a:pt x="27" y="117104"/>
                    <a:pt x="659" y="115692"/>
                    <a:pt x="1682" y="114669"/>
                  </a:cubicBezTo>
                  <a:lnTo>
                    <a:pt x="114682" y="1669"/>
                  </a:lnTo>
                  <a:cubicBezTo>
                    <a:pt x="115710" y="641"/>
                    <a:pt x="117123" y="14"/>
                    <a:pt x="118677" y="14"/>
                  </a:cubicBezTo>
                  <a:cubicBezTo>
                    <a:pt x="120236" y="14"/>
                    <a:pt x="121648" y="641"/>
                    <a:pt x="122671" y="1669"/>
                  </a:cubicBezTo>
                  <a:lnTo>
                    <a:pt x="213071" y="92069"/>
                  </a:lnTo>
                  <a:cubicBezTo>
                    <a:pt x="214099" y="93092"/>
                    <a:pt x="214727" y="94504"/>
                    <a:pt x="214727" y="96064"/>
                  </a:cubicBezTo>
                  <a:cubicBezTo>
                    <a:pt x="214727" y="97623"/>
                    <a:pt x="214094" y="99030"/>
                    <a:pt x="213071" y="100058"/>
                  </a:cubicBezTo>
                  <a:lnTo>
                    <a:pt x="100071" y="213058"/>
                  </a:lnTo>
                  <a:close/>
                  <a:moveTo>
                    <a:pt x="90427" y="73464"/>
                  </a:moveTo>
                  <a:cubicBezTo>
                    <a:pt x="90427" y="70339"/>
                    <a:pt x="92952" y="67814"/>
                    <a:pt x="96077" y="67814"/>
                  </a:cubicBezTo>
                  <a:cubicBezTo>
                    <a:pt x="97636" y="67814"/>
                    <a:pt x="99048" y="68441"/>
                    <a:pt x="100071" y="69469"/>
                  </a:cubicBezTo>
                  <a:lnTo>
                    <a:pt x="105721" y="75119"/>
                  </a:lnTo>
                  <a:cubicBezTo>
                    <a:pt x="106749" y="76142"/>
                    <a:pt x="107377" y="77554"/>
                    <a:pt x="107377" y="79108"/>
                  </a:cubicBezTo>
                  <a:cubicBezTo>
                    <a:pt x="107377" y="82232"/>
                    <a:pt x="104851" y="84764"/>
                    <a:pt x="101727" y="84764"/>
                  </a:cubicBezTo>
                  <a:cubicBezTo>
                    <a:pt x="100167" y="84764"/>
                    <a:pt x="98755" y="84131"/>
                    <a:pt x="97732" y="83102"/>
                  </a:cubicBezTo>
                  <a:lnTo>
                    <a:pt x="92082" y="77458"/>
                  </a:lnTo>
                  <a:cubicBezTo>
                    <a:pt x="91059" y="76430"/>
                    <a:pt x="90427" y="75017"/>
                    <a:pt x="90427" y="73464"/>
                  </a:cubicBezTo>
                  <a:moveTo>
                    <a:pt x="246971" y="133958"/>
                  </a:moveTo>
                  <a:lnTo>
                    <a:pt x="133971" y="246958"/>
                  </a:lnTo>
                  <a:cubicBezTo>
                    <a:pt x="132948" y="247981"/>
                    <a:pt x="131536" y="248614"/>
                    <a:pt x="129977" y="248614"/>
                  </a:cubicBezTo>
                  <a:lnTo>
                    <a:pt x="50877" y="248614"/>
                  </a:lnTo>
                  <a:cubicBezTo>
                    <a:pt x="41520" y="248614"/>
                    <a:pt x="33927" y="241020"/>
                    <a:pt x="33927" y="231664"/>
                  </a:cubicBezTo>
                  <a:cubicBezTo>
                    <a:pt x="33927" y="228539"/>
                    <a:pt x="36452" y="226014"/>
                    <a:pt x="39577" y="226014"/>
                  </a:cubicBezTo>
                  <a:cubicBezTo>
                    <a:pt x="42701" y="226014"/>
                    <a:pt x="45227" y="228539"/>
                    <a:pt x="45227" y="231664"/>
                  </a:cubicBezTo>
                  <a:cubicBezTo>
                    <a:pt x="45227" y="234782"/>
                    <a:pt x="47752" y="237314"/>
                    <a:pt x="50877" y="237314"/>
                  </a:cubicBezTo>
                  <a:lnTo>
                    <a:pt x="127637" y="237314"/>
                  </a:lnTo>
                  <a:lnTo>
                    <a:pt x="234987" y="129958"/>
                  </a:lnTo>
                  <a:lnTo>
                    <a:pt x="222032" y="117008"/>
                  </a:lnTo>
                  <a:cubicBezTo>
                    <a:pt x="221009" y="115980"/>
                    <a:pt x="220377" y="114573"/>
                    <a:pt x="220377" y="113014"/>
                  </a:cubicBezTo>
                  <a:cubicBezTo>
                    <a:pt x="220377" y="109889"/>
                    <a:pt x="222908" y="107358"/>
                    <a:pt x="226027" y="107358"/>
                  </a:cubicBezTo>
                  <a:cubicBezTo>
                    <a:pt x="227586" y="107358"/>
                    <a:pt x="228998" y="107991"/>
                    <a:pt x="230021" y="109019"/>
                  </a:cubicBezTo>
                  <a:lnTo>
                    <a:pt x="246971" y="125969"/>
                  </a:lnTo>
                  <a:cubicBezTo>
                    <a:pt x="247994" y="126992"/>
                    <a:pt x="248627" y="128404"/>
                    <a:pt x="248627" y="129958"/>
                  </a:cubicBezTo>
                  <a:cubicBezTo>
                    <a:pt x="248627" y="131523"/>
                    <a:pt x="247994" y="132930"/>
                    <a:pt x="246971" y="133958"/>
                  </a:cubicBezTo>
                  <a:moveTo>
                    <a:pt x="118677" y="90414"/>
                  </a:moveTo>
                  <a:cubicBezTo>
                    <a:pt x="120236" y="90414"/>
                    <a:pt x="121648" y="91041"/>
                    <a:pt x="122671" y="92069"/>
                  </a:cubicBezTo>
                  <a:lnTo>
                    <a:pt x="133971" y="103369"/>
                  </a:lnTo>
                  <a:cubicBezTo>
                    <a:pt x="134999" y="104392"/>
                    <a:pt x="135627" y="105804"/>
                    <a:pt x="135627" y="107358"/>
                  </a:cubicBezTo>
                  <a:cubicBezTo>
                    <a:pt x="135627" y="110482"/>
                    <a:pt x="133101" y="113014"/>
                    <a:pt x="129977" y="113014"/>
                  </a:cubicBezTo>
                  <a:cubicBezTo>
                    <a:pt x="128423" y="113014"/>
                    <a:pt x="127010" y="112381"/>
                    <a:pt x="125982" y="111358"/>
                  </a:cubicBezTo>
                  <a:lnTo>
                    <a:pt x="114682" y="100058"/>
                  </a:lnTo>
                  <a:cubicBezTo>
                    <a:pt x="113659" y="99030"/>
                    <a:pt x="113027" y="97623"/>
                    <a:pt x="113027" y="96064"/>
                  </a:cubicBezTo>
                  <a:cubicBezTo>
                    <a:pt x="113027" y="92939"/>
                    <a:pt x="115552" y="90414"/>
                    <a:pt x="118677" y="90414"/>
                  </a:cubicBezTo>
                  <a:moveTo>
                    <a:pt x="50877" y="158214"/>
                  </a:moveTo>
                  <a:cubicBezTo>
                    <a:pt x="47752" y="158214"/>
                    <a:pt x="45227" y="160739"/>
                    <a:pt x="45227" y="163864"/>
                  </a:cubicBezTo>
                  <a:cubicBezTo>
                    <a:pt x="45227" y="166982"/>
                    <a:pt x="47752" y="169514"/>
                    <a:pt x="50877" y="169514"/>
                  </a:cubicBezTo>
                  <a:cubicBezTo>
                    <a:pt x="54001" y="169514"/>
                    <a:pt x="56527" y="166982"/>
                    <a:pt x="56527" y="163864"/>
                  </a:cubicBezTo>
                  <a:cubicBezTo>
                    <a:pt x="56527" y="160739"/>
                    <a:pt x="54001" y="158214"/>
                    <a:pt x="50877" y="158214"/>
                  </a:cubicBezTo>
                  <a:moveTo>
                    <a:pt x="50877" y="180814"/>
                  </a:moveTo>
                  <a:cubicBezTo>
                    <a:pt x="41520" y="180814"/>
                    <a:pt x="33927" y="173220"/>
                    <a:pt x="33927" y="163864"/>
                  </a:cubicBezTo>
                  <a:cubicBezTo>
                    <a:pt x="33927" y="154501"/>
                    <a:pt x="41520" y="146908"/>
                    <a:pt x="50877" y="146908"/>
                  </a:cubicBezTo>
                  <a:cubicBezTo>
                    <a:pt x="60239" y="146908"/>
                    <a:pt x="67827" y="154501"/>
                    <a:pt x="67827" y="163864"/>
                  </a:cubicBezTo>
                  <a:cubicBezTo>
                    <a:pt x="67827" y="173220"/>
                    <a:pt x="60239" y="180814"/>
                    <a:pt x="50877" y="1808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6" name="Group 55">
            <a:extLst>
              <a:ext uri="{FF2B5EF4-FFF2-40B4-BE49-F238E27FC236}">
                <a16:creationId xmlns:a16="http://schemas.microsoft.com/office/drawing/2014/main" id="{0D80BE90-6C03-AC5F-1853-77822AF5C317}"/>
              </a:ext>
            </a:extLst>
          </p:cNvPr>
          <p:cNvGrpSpPr/>
          <p:nvPr/>
        </p:nvGrpSpPr>
        <p:grpSpPr>
          <a:xfrm>
            <a:off x="6444040" y="3109914"/>
            <a:ext cx="1392157" cy="1392157"/>
            <a:chOff x="6444040" y="3109914"/>
            <a:chExt cx="1392157" cy="1392157"/>
          </a:xfrm>
        </p:grpSpPr>
        <p:grpSp>
          <p:nvGrpSpPr>
            <p:cNvPr id="14" name="Group 13">
              <a:extLst>
                <a:ext uri="{FF2B5EF4-FFF2-40B4-BE49-F238E27FC236}">
                  <a16:creationId xmlns:a16="http://schemas.microsoft.com/office/drawing/2014/main" id="{6B9A41F3-4C0D-E01D-2CF6-908074907C1B}"/>
                </a:ext>
              </a:extLst>
            </p:cNvPr>
            <p:cNvGrpSpPr/>
            <p:nvPr/>
          </p:nvGrpSpPr>
          <p:grpSpPr>
            <a:xfrm>
              <a:off x="6444040" y="3109914"/>
              <a:ext cx="1392157" cy="1392157"/>
              <a:chOff x="2783632" y="2204864"/>
              <a:chExt cx="1545271" cy="1545271"/>
            </a:xfrm>
          </p:grpSpPr>
          <p:grpSp>
            <p:nvGrpSpPr>
              <p:cNvPr id="15" name="Group 14">
                <a:extLst>
                  <a:ext uri="{FF2B5EF4-FFF2-40B4-BE49-F238E27FC236}">
                    <a16:creationId xmlns:a16="http://schemas.microsoft.com/office/drawing/2014/main" id="{92D11592-8BCF-7369-E029-7DF58E28C9AB}"/>
                  </a:ext>
                </a:extLst>
              </p:cNvPr>
              <p:cNvGrpSpPr/>
              <p:nvPr/>
            </p:nvGrpSpPr>
            <p:grpSpPr>
              <a:xfrm>
                <a:off x="2783632" y="2204864"/>
                <a:ext cx="1545271" cy="1545271"/>
                <a:chOff x="3863752" y="2852936"/>
                <a:chExt cx="1512168" cy="1512168"/>
              </a:xfrm>
            </p:grpSpPr>
            <p:sp>
              <p:nvSpPr>
                <p:cNvPr id="17" name="Oval 16">
                  <a:extLst>
                    <a:ext uri="{FF2B5EF4-FFF2-40B4-BE49-F238E27FC236}">
                      <a16:creationId xmlns:a16="http://schemas.microsoft.com/office/drawing/2014/main" id="{B6B393B4-AFD1-8C30-7B19-9B927953709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10D8AE-8608-25B0-4DC5-928DF589DCE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89DF6BC9-E31D-819E-8645-6DEA7AE9D643}"/>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raphic 16n">
              <a:extLst>
                <a:ext uri="{FF2B5EF4-FFF2-40B4-BE49-F238E27FC236}">
                  <a16:creationId xmlns:a16="http://schemas.microsoft.com/office/drawing/2014/main" id="{4905B662-387F-E7E3-C51D-26226A31DF3C}"/>
                </a:ext>
              </a:extLst>
            </p:cNvPr>
            <p:cNvSpPr/>
            <p:nvPr/>
          </p:nvSpPr>
          <p:spPr>
            <a:xfrm flipV="1">
              <a:off x="7015818" y="3681692"/>
              <a:ext cx="248599" cy="248600"/>
            </a:xfrm>
            <a:custGeom>
              <a:avLst/>
              <a:gdLst>
                <a:gd name="connsiteX0" fmla="*/ 208047 w 248599"/>
                <a:gd name="connsiteY0" fmla="*/ 48598 h 248600"/>
                <a:gd name="connsiteX1" fmla="*/ 180080 w 248599"/>
                <a:gd name="connsiteY1" fmla="*/ 76560 h 248600"/>
                <a:gd name="connsiteX2" fmla="*/ 197792 w 248599"/>
                <a:gd name="connsiteY2" fmla="*/ 124314 h 248600"/>
                <a:gd name="connsiteX3" fmla="*/ 180080 w 248599"/>
                <a:gd name="connsiteY3" fmla="*/ 172068 h 248600"/>
                <a:gd name="connsiteX4" fmla="*/ 208047 w 248599"/>
                <a:gd name="connsiteY4" fmla="*/ 200035 h 248600"/>
                <a:gd name="connsiteX5" fmla="*/ 237342 w 248599"/>
                <a:gd name="connsiteY5" fmla="*/ 124314 h 248600"/>
                <a:gd name="connsiteX6" fmla="*/ 208047 w 248599"/>
                <a:gd name="connsiteY6" fmla="*/ 48598 h 248600"/>
                <a:gd name="connsiteX7" fmla="*/ 124342 w 248599"/>
                <a:gd name="connsiteY7" fmla="*/ 11308 h 248600"/>
                <a:gd name="connsiteX8" fmla="*/ 48621 w 248599"/>
                <a:gd name="connsiteY8" fmla="*/ 40604 h 248600"/>
                <a:gd name="connsiteX9" fmla="*/ 76589 w 248599"/>
                <a:gd name="connsiteY9" fmla="*/ 68571 h 248600"/>
                <a:gd name="connsiteX10" fmla="*/ 124342 w 248599"/>
                <a:gd name="connsiteY10" fmla="*/ 50864 h 248600"/>
                <a:gd name="connsiteX11" fmla="*/ 172090 w 248599"/>
                <a:gd name="connsiteY11" fmla="*/ 68571 h 248600"/>
                <a:gd name="connsiteX12" fmla="*/ 200058 w 248599"/>
                <a:gd name="connsiteY12" fmla="*/ 40604 h 248600"/>
                <a:gd name="connsiteX13" fmla="*/ 124342 w 248599"/>
                <a:gd name="connsiteY13" fmla="*/ 11308 h 248600"/>
                <a:gd name="connsiteX14" fmla="*/ 11342 w 248599"/>
                <a:gd name="connsiteY14" fmla="*/ 124314 h 248600"/>
                <a:gd name="connsiteX15" fmla="*/ 40632 w 248599"/>
                <a:gd name="connsiteY15" fmla="*/ 200035 h 248600"/>
                <a:gd name="connsiteX16" fmla="*/ 68599 w 248599"/>
                <a:gd name="connsiteY16" fmla="*/ 172068 h 248600"/>
                <a:gd name="connsiteX17" fmla="*/ 50892 w 248599"/>
                <a:gd name="connsiteY17" fmla="*/ 124314 h 248600"/>
                <a:gd name="connsiteX18" fmla="*/ 68599 w 248599"/>
                <a:gd name="connsiteY18" fmla="*/ 76560 h 248600"/>
                <a:gd name="connsiteX19" fmla="*/ 40632 w 248599"/>
                <a:gd name="connsiteY19" fmla="*/ 48598 h 248600"/>
                <a:gd name="connsiteX20" fmla="*/ 11342 w 248599"/>
                <a:gd name="connsiteY20" fmla="*/ 124314 h 248600"/>
                <a:gd name="connsiteX21" fmla="*/ 186492 w 248599"/>
                <a:gd name="connsiteY21" fmla="*/ 124314 h 248600"/>
                <a:gd name="connsiteX22" fmla="*/ 124342 w 248599"/>
                <a:gd name="connsiteY22" fmla="*/ 62164 h 248600"/>
                <a:gd name="connsiteX23" fmla="*/ 62192 w 248599"/>
                <a:gd name="connsiteY23" fmla="*/ 124314 h 248600"/>
                <a:gd name="connsiteX24" fmla="*/ 124342 w 248599"/>
                <a:gd name="connsiteY24" fmla="*/ 186464 h 248600"/>
                <a:gd name="connsiteX25" fmla="*/ 186492 w 248599"/>
                <a:gd name="connsiteY25" fmla="*/ 124314 h 248600"/>
                <a:gd name="connsiteX26" fmla="*/ 124342 w 248599"/>
                <a:gd name="connsiteY26" fmla="*/ 237314 h 248600"/>
                <a:gd name="connsiteX27" fmla="*/ 200058 w 248599"/>
                <a:gd name="connsiteY27" fmla="*/ 208025 h 248600"/>
                <a:gd name="connsiteX28" fmla="*/ 172090 w 248599"/>
                <a:gd name="connsiteY28" fmla="*/ 180057 h 248600"/>
                <a:gd name="connsiteX29" fmla="*/ 124342 w 248599"/>
                <a:gd name="connsiteY29" fmla="*/ 197764 h 248600"/>
                <a:gd name="connsiteX30" fmla="*/ 76589 w 248599"/>
                <a:gd name="connsiteY30" fmla="*/ 180057 h 248600"/>
                <a:gd name="connsiteX31" fmla="*/ 48621 w 248599"/>
                <a:gd name="connsiteY31" fmla="*/ 208025 h 248600"/>
                <a:gd name="connsiteX32" fmla="*/ 124342 w 248599"/>
                <a:gd name="connsiteY32" fmla="*/ 237314 h 248600"/>
                <a:gd name="connsiteX33" fmla="*/ 124342 w 248599"/>
                <a:gd name="connsiteY33" fmla="*/ 248614 h 248600"/>
                <a:gd name="connsiteX34" fmla="*/ 42 w 248599"/>
                <a:gd name="connsiteY34" fmla="*/ 124314 h 248600"/>
                <a:gd name="connsiteX35" fmla="*/ 124342 w 248599"/>
                <a:gd name="connsiteY35" fmla="*/ 14 h 248600"/>
                <a:gd name="connsiteX36" fmla="*/ 248642 w 248599"/>
                <a:gd name="connsiteY36" fmla="*/ 124314 h 248600"/>
                <a:gd name="connsiteX37" fmla="*/ 124342 w 248599"/>
                <a:gd name="connsiteY37" fmla="*/ 2486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599" h="248600">
                  <a:moveTo>
                    <a:pt x="208047" y="48598"/>
                  </a:moveTo>
                  <a:lnTo>
                    <a:pt x="180080" y="76560"/>
                  </a:lnTo>
                  <a:cubicBezTo>
                    <a:pt x="191097" y="89414"/>
                    <a:pt x="197792" y="106065"/>
                    <a:pt x="197792" y="124314"/>
                  </a:cubicBezTo>
                  <a:cubicBezTo>
                    <a:pt x="197792" y="142564"/>
                    <a:pt x="191097" y="159220"/>
                    <a:pt x="180080" y="172068"/>
                  </a:cubicBezTo>
                  <a:lnTo>
                    <a:pt x="208047" y="200035"/>
                  </a:lnTo>
                  <a:cubicBezTo>
                    <a:pt x="226189" y="179984"/>
                    <a:pt x="237342" y="153479"/>
                    <a:pt x="237342" y="124314"/>
                  </a:cubicBezTo>
                  <a:cubicBezTo>
                    <a:pt x="237342" y="95143"/>
                    <a:pt x="226189" y="68645"/>
                    <a:pt x="208047" y="48598"/>
                  </a:cubicBezTo>
                  <a:moveTo>
                    <a:pt x="124342" y="11308"/>
                  </a:moveTo>
                  <a:cubicBezTo>
                    <a:pt x="95171" y="11308"/>
                    <a:pt x="68673" y="22462"/>
                    <a:pt x="48621" y="40604"/>
                  </a:cubicBezTo>
                  <a:lnTo>
                    <a:pt x="76589" y="68571"/>
                  </a:lnTo>
                  <a:cubicBezTo>
                    <a:pt x="89437" y="57559"/>
                    <a:pt x="106093" y="50864"/>
                    <a:pt x="124342" y="50864"/>
                  </a:cubicBezTo>
                  <a:cubicBezTo>
                    <a:pt x="142592" y="50864"/>
                    <a:pt x="159248" y="57559"/>
                    <a:pt x="172090" y="68571"/>
                  </a:cubicBezTo>
                  <a:lnTo>
                    <a:pt x="200058" y="40604"/>
                  </a:lnTo>
                  <a:cubicBezTo>
                    <a:pt x="180012" y="22462"/>
                    <a:pt x="153508" y="11308"/>
                    <a:pt x="124342" y="11308"/>
                  </a:cubicBezTo>
                  <a:moveTo>
                    <a:pt x="11342" y="124314"/>
                  </a:moveTo>
                  <a:cubicBezTo>
                    <a:pt x="11342" y="153479"/>
                    <a:pt x="22490" y="179984"/>
                    <a:pt x="40632" y="200035"/>
                  </a:cubicBezTo>
                  <a:lnTo>
                    <a:pt x="68599" y="172068"/>
                  </a:lnTo>
                  <a:cubicBezTo>
                    <a:pt x="57582" y="159220"/>
                    <a:pt x="50892" y="142564"/>
                    <a:pt x="50892" y="124314"/>
                  </a:cubicBezTo>
                  <a:cubicBezTo>
                    <a:pt x="50892" y="106065"/>
                    <a:pt x="57582" y="89414"/>
                    <a:pt x="68599" y="76560"/>
                  </a:cubicBezTo>
                  <a:lnTo>
                    <a:pt x="40632" y="48598"/>
                  </a:lnTo>
                  <a:cubicBezTo>
                    <a:pt x="22490" y="68645"/>
                    <a:pt x="11342" y="95143"/>
                    <a:pt x="11342" y="124314"/>
                  </a:cubicBezTo>
                  <a:moveTo>
                    <a:pt x="186492" y="124314"/>
                  </a:moveTo>
                  <a:cubicBezTo>
                    <a:pt x="186492" y="89990"/>
                    <a:pt x="158666" y="62164"/>
                    <a:pt x="124342" y="62164"/>
                  </a:cubicBezTo>
                  <a:cubicBezTo>
                    <a:pt x="90013" y="62164"/>
                    <a:pt x="62192" y="89990"/>
                    <a:pt x="62192" y="124314"/>
                  </a:cubicBezTo>
                  <a:cubicBezTo>
                    <a:pt x="62192" y="158644"/>
                    <a:pt x="90013" y="186464"/>
                    <a:pt x="124342" y="186464"/>
                  </a:cubicBezTo>
                  <a:cubicBezTo>
                    <a:pt x="158666" y="186464"/>
                    <a:pt x="186492" y="158644"/>
                    <a:pt x="186492" y="124314"/>
                  </a:cubicBezTo>
                  <a:moveTo>
                    <a:pt x="124342" y="237314"/>
                  </a:moveTo>
                  <a:cubicBezTo>
                    <a:pt x="153508" y="237314"/>
                    <a:pt x="180012" y="226167"/>
                    <a:pt x="200058" y="208025"/>
                  </a:cubicBezTo>
                  <a:lnTo>
                    <a:pt x="172090" y="180057"/>
                  </a:lnTo>
                  <a:cubicBezTo>
                    <a:pt x="159242" y="191075"/>
                    <a:pt x="142592" y="197764"/>
                    <a:pt x="124342" y="197764"/>
                  </a:cubicBezTo>
                  <a:cubicBezTo>
                    <a:pt x="106093" y="197764"/>
                    <a:pt x="89437" y="191075"/>
                    <a:pt x="76589" y="180057"/>
                  </a:cubicBezTo>
                  <a:lnTo>
                    <a:pt x="48621" y="208025"/>
                  </a:lnTo>
                  <a:cubicBezTo>
                    <a:pt x="68673" y="226167"/>
                    <a:pt x="95171" y="237314"/>
                    <a:pt x="124342" y="237314"/>
                  </a:cubicBezTo>
                  <a:moveTo>
                    <a:pt x="124342" y="248614"/>
                  </a:moveTo>
                  <a:cubicBezTo>
                    <a:pt x="55689" y="248614"/>
                    <a:pt x="42" y="192967"/>
                    <a:pt x="42" y="124314"/>
                  </a:cubicBezTo>
                  <a:cubicBezTo>
                    <a:pt x="42" y="55667"/>
                    <a:pt x="55689" y="14"/>
                    <a:pt x="124342" y="14"/>
                  </a:cubicBezTo>
                  <a:cubicBezTo>
                    <a:pt x="192990" y="14"/>
                    <a:pt x="248642" y="55667"/>
                    <a:pt x="248642" y="124314"/>
                  </a:cubicBezTo>
                  <a:cubicBezTo>
                    <a:pt x="248642" y="192967"/>
                    <a:pt x="192990" y="248614"/>
                    <a:pt x="124342" y="2486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7" name="Group 56">
            <a:extLst>
              <a:ext uri="{FF2B5EF4-FFF2-40B4-BE49-F238E27FC236}">
                <a16:creationId xmlns:a16="http://schemas.microsoft.com/office/drawing/2014/main" id="{0712D756-1B33-1ECB-9679-DE667AA71EE4}"/>
              </a:ext>
            </a:extLst>
          </p:cNvPr>
          <p:cNvGrpSpPr/>
          <p:nvPr/>
        </p:nvGrpSpPr>
        <p:grpSpPr>
          <a:xfrm>
            <a:off x="8532274" y="3109914"/>
            <a:ext cx="1392157" cy="1392157"/>
            <a:chOff x="8532274" y="3109914"/>
            <a:chExt cx="1392157" cy="1392157"/>
          </a:xfrm>
        </p:grpSpPr>
        <p:grpSp>
          <p:nvGrpSpPr>
            <p:cNvPr id="20" name="Group 19">
              <a:extLst>
                <a:ext uri="{FF2B5EF4-FFF2-40B4-BE49-F238E27FC236}">
                  <a16:creationId xmlns:a16="http://schemas.microsoft.com/office/drawing/2014/main" id="{29AD1715-F52A-59EB-9537-0F62F5FE47D7}"/>
                </a:ext>
              </a:extLst>
            </p:cNvPr>
            <p:cNvGrpSpPr/>
            <p:nvPr/>
          </p:nvGrpSpPr>
          <p:grpSpPr>
            <a:xfrm>
              <a:off x="8532274" y="3109914"/>
              <a:ext cx="1392157" cy="1392157"/>
              <a:chOff x="2783632" y="2204864"/>
              <a:chExt cx="1545271" cy="1545271"/>
            </a:xfrm>
          </p:grpSpPr>
          <p:grpSp>
            <p:nvGrpSpPr>
              <p:cNvPr id="21" name="Group 20">
                <a:extLst>
                  <a:ext uri="{FF2B5EF4-FFF2-40B4-BE49-F238E27FC236}">
                    <a16:creationId xmlns:a16="http://schemas.microsoft.com/office/drawing/2014/main" id="{5E424268-90D7-215C-BAE2-2918555BD1AB}"/>
                  </a:ext>
                </a:extLst>
              </p:cNvPr>
              <p:cNvGrpSpPr/>
              <p:nvPr/>
            </p:nvGrpSpPr>
            <p:grpSpPr>
              <a:xfrm>
                <a:off x="2783632" y="2204864"/>
                <a:ext cx="1545271" cy="1545271"/>
                <a:chOff x="3863752" y="2852936"/>
                <a:chExt cx="1512168" cy="1512168"/>
              </a:xfrm>
            </p:grpSpPr>
            <p:sp>
              <p:nvSpPr>
                <p:cNvPr id="23" name="Oval 22">
                  <a:extLst>
                    <a:ext uri="{FF2B5EF4-FFF2-40B4-BE49-F238E27FC236}">
                      <a16:creationId xmlns:a16="http://schemas.microsoft.com/office/drawing/2014/main" id="{29C04AF8-557A-57AF-6802-68128533E3EC}"/>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0AAFDA-116B-7F3E-2A1C-7882A2E528B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E4FCD79-AC8D-BA3E-4C17-61D3E696FD9E}"/>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9n">
              <a:extLst>
                <a:ext uri="{FF2B5EF4-FFF2-40B4-BE49-F238E27FC236}">
                  <a16:creationId xmlns:a16="http://schemas.microsoft.com/office/drawing/2014/main" id="{D1AF2752-5B9D-48FC-5932-BC5521D5B1D7}"/>
                </a:ext>
              </a:extLst>
            </p:cNvPr>
            <p:cNvSpPr/>
            <p:nvPr/>
          </p:nvSpPr>
          <p:spPr>
            <a:xfrm flipV="1">
              <a:off x="9104053" y="3704293"/>
              <a:ext cx="248600" cy="203400"/>
            </a:xfrm>
            <a:custGeom>
              <a:avLst/>
              <a:gdLst>
                <a:gd name="connsiteX0" fmla="*/ 22610 w 248600"/>
                <a:gd name="connsiteY0" fmla="*/ 169535 h 203400"/>
                <a:gd name="connsiteX1" fmla="*/ 11310 w 248600"/>
                <a:gd name="connsiteY1" fmla="*/ 180835 h 203400"/>
                <a:gd name="connsiteX2" fmla="*/ 22610 w 248600"/>
                <a:gd name="connsiteY2" fmla="*/ 192135 h 203400"/>
                <a:gd name="connsiteX3" fmla="*/ 33910 w 248600"/>
                <a:gd name="connsiteY3" fmla="*/ 180835 h 203400"/>
                <a:gd name="connsiteX4" fmla="*/ 22610 w 248600"/>
                <a:gd name="connsiteY4" fmla="*/ 169535 h 203400"/>
                <a:gd name="connsiteX5" fmla="*/ 22610 w 248600"/>
                <a:gd name="connsiteY5" fmla="*/ 203435 h 203400"/>
                <a:gd name="connsiteX6" fmla="*/ 10 w 248600"/>
                <a:gd name="connsiteY6" fmla="*/ 180835 h 203400"/>
                <a:gd name="connsiteX7" fmla="*/ 22610 w 248600"/>
                <a:gd name="connsiteY7" fmla="*/ 158235 h 203400"/>
                <a:gd name="connsiteX8" fmla="*/ 45210 w 248600"/>
                <a:gd name="connsiteY8" fmla="*/ 180835 h 203400"/>
                <a:gd name="connsiteX9" fmla="*/ 22610 w 248600"/>
                <a:gd name="connsiteY9" fmla="*/ 203435 h 203400"/>
                <a:gd name="connsiteX10" fmla="*/ 22610 w 248600"/>
                <a:gd name="connsiteY10" fmla="*/ 90435 h 203400"/>
                <a:gd name="connsiteX11" fmla="*/ 11310 w 248600"/>
                <a:gd name="connsiteY11" fmla="*/ 101735 h 203400"/>
                <a:gd name="connsiteX12" fmla="*/ 22610 w 248600"/>
                <a:gd name="connsiteY12" fmla="*/ 113035 h 203400"/>
                <a:gd name="connsiteX13" fmla="*/ 33910 w 248600"/>
                <a:gd name="connsiteY13" fmla="*/ 101735 h 203400"/>
                <a:gd name="connsiteX14" fmla="*/ 22610 w 248600"/>
                <a:gd name="connsiteY14" fmla="*/ 90435 h 203400"/>
                <a:gd name="connsiteX15" fmla="*/ 22610 w 248600"/>
                <a:gd name="connsiteY15" fmla="*/ 124329 h 203400"/>
                <a:gd name="connsiteX16" fmla="*/ 10 w 248600"/>
                <a:gd name="connsiteY16" fmla="*/ 101735 h 203400"/>
                <a:gd name="connsiteX17" fmla="*/ 22610 w 248600"/>
                <a:gd name="connsiteY17" fmla="*/ 79135 h 203400"/>
                <a:gd name="connsiteX18" fmla="*/ 45210 w 248600"/>
                <a:gd name="connsiteY18" fmla="*/ 101735 h 203400"/>
                <a:gd name="connsiteX19" fmla="*/ 22610 w 248600"/>
                <a:gd name="connsiteY19" fmla="*/ 124329 h 203400"/>
                <a:gd name="connsiteX20" fmla="*/ 226010 w 248600"/>
                <a:gd name="connsiteY20" fmla="*/ 90435 h 203400"/>
                <a:gd name="connsiteX21" fmla="*/ 90410 w 248600"/>
                <a:gd name="connsiteY21" fmla="*/ 90435 h 203400"/>
                <a:gd name="connsiteX22" fmla="*/ 79110 w 248600"/>
                <a:gd name="connsiteY22" fmla="*/ 101729 h 203400"/>
                <a:gd name="connsiteX23" fmla="*/ 90410 w 248600"/>
                <a:gd name="connsiteY23" fmla="*/ 113035 h 203400"/>
                <a:gd name="connsiteX24" fmla="*/ 226010 w 248600"/>
                <a:gd name="connsiteY24" fmla="*/ 113035 h 203400"/>
                <a:gd name="connsiteX25" fmla="*/ 237310 w 248600"/>
                <a:gd name="connsiteY25" fmla="*/ 101729 h 203400"/>
                <a:gd name="connsiteX26" fmla="*/ 226010 w 248600"/>
                <a:gd name="connsiteY26" fmla="*/ 90435 h 203400"/>
                <a:gd name="connsiteX27" fmla="*/ 226010 w 248600"/>
                <a:gd name="connsiteY27" fmla="*/ 124329 h 203400"/>
                <a:gd name="connsiteX28" fmla="*/ 90410 w 248600"/>
                <a:gd name="connsiteY28" fmla="*/ 124329 h 203400"/>
                <a:gd name="connsiteX29" fmla="*/ 67810 w 248600"/>
                <a:gd name="connsiteY29" fmla="*/ 101729 h 203400"/>
                <a:gd name="connsiteX30" fmla="*/ 90410 w 248600"/>
                <a:gd name="connsiteY30" fmla="*/ 79135 h 203400"/>
                <a:gd name="connsiteX31" fmla="*/ 226010 w 248600"/>
                <a:gd name="connsiteY31" fmla="*/ 79135 h 203400"/>
                <a:gd name="connsiteX32" fmla="*/ 248610 w 248600"/>
                <a:gd name="connsiteY32" fmla="*/ 101729 h 203400"/>
                <a:gd name="connsiteX33" fmla="*/ 226010 w 248600"/>
                <a:gd name="connsiteY33" fmla="*/ 124329 h 203400"/>
                <a:gd name="connsiteX34" fmla="*/ 226010 w 248600"/>
                <a:gd name="connsiteY34" fmla="*/ 11335 h 203400"/>
                <a:gd name="connsiteX35" fmla="*/ 90410 w 248600"/>
                <a:gd name="connsiteY35" fmla="*/ 11335 h 203400"/>
                <a:gd name="connsiteX36" fmla="*/ 79110 w 248600"/>
                <a:gd name="connsiteY36" fmla="*/ 22635 h 203400"/>
                <a:gd name="connsiteX37" fmla="*/ 90410 w 248600"/>
                <a:gd name="connsiteY37" fmla="*/ 33935 h 203400"/>
                <a:gd name="connsiteX38" fmla="*/ 226010 w 248600"/>
                <a:gd name="connsiteY38" fmla="*/ 33935 h 203400"/>
                <a:gd name="connsiteX39" fmla="*/ 237310 w 248600"/>
                <a:gd name="connsiteY39" fmla="*/ 22635 h 203400"/>
                <a:gd name="connsiteX40" fmla="*/ 226010 w 248600"/>
                <a:gd name="connsiteY40" fmla="*/ 11335 h 203400"/>
                <a:gd name="connsiteX41" fmla="*/ 226010 w 248600"/>
                <a:gd name="connsiteY41" fmla="*/ 45235 h 203400"/>
                <a:gd name="connsiteX42" fmla="*/ 90410 w 248600"/>
                <a:gd name="connsiteY42" fmla="*/ 45235 h 203400"/>
                <a:gd name="connsiteX43" fmla="*/ 67810 w 248600"/>
                <a:gd name="connsiteY43" fmla="*/ 22635 h 203400"/>
                <a:gd name="connsiteX44" fmla="*/ 90410 w 248600"/>
                <a:gd name="connsiteY44" fmla="*/ 35 h 203400"/>
                <a:gd name="connsiteX45" fmla="*/ 226010 w 248600"/>
                <a:gd name="connsiteY45" fmla="*/ 35 h 203400"/>
                <a:gd name="connsiteX46" fmla="*/ 248610 w 248600"/>
                <a:gd name="connsiteY46" fmla="*/ 22635 h 203400"/>
                <a:gd name="connsiteX47" fmla="*/ 226010 w 248600"/>
                <a:gd name="connsiteY47" fmla="*/ 45235 h 203400"/>
                <a:gd name="connsiteX48" fmla="*/ 90410 w 248600"/>
                <a:gd name="connsiteY48" fmla="*/ 192129 h 203400"/>
                <a:gd name="connsiteX49" fmla="*/ 226010 w 248600"/>
                <a:gd name="connsiteY49" fmla="*/ 192129 h 203400"/>
                <a:gd name="connsiteX50" fmla="*/ 237310 w 248600"/>
                <a:gd name="connsiteY50" fmla="*/ 180835 h 203400"/>
                <a:gd name="connsiteX51" fmla="*/ 226010 w 248600"/>
                <a:gd name="connsiteY51" fmla="*/ 169535 h 203400"/>
                <a:gd name="connsiteX52" fmla="*/ 90410 w 248600"/>
                <a:gd name="connsiteY52" fmla="*/ 169535 h 203400"/>
                <a:gd name="connsiteX53" fmla="*/ 79110 w 248600"/>
                <a:gd name="connsiteY53" fmla="*/ 180835 h 203400"/>
                <a:gd name="connsiteX54" fmla="*/ 90410 w 248600"/>
                <a:gd name="connsiteY54" fmla="*/ 192129 h 203400"/>
                <a:gd name="connsiteX55" fmla="*/ 90410 w 248600"/>
                <a:gd name="connsiteY55" fmla="*/ 158235 h 203400"/>
                <a:gd name="connsiteX56" fmla="*/ 226010 w 248600"/>
                <a:gd name="connsiteY56" fmla="*/ 158235 h 203400"/>
                <a:gd name="connsiteX57" fmla="*/ 248610 w 248600"/>
                <a:gd name="connsiteY57" fmla="*/ 180835 h 203400"/>
                <a:gd name="connsiteX58" fmla="*/ 226010 w 248600"/>
                <a:gd name="connsiteY58" fmla="*/ 203429 h 203400"/>
                <a:gd name="connsiteX59" fmla="*/ 90410 w 248600"/>
                <a:gd name="connsiteY59" fmla="*/ 203429 h 203400"/>
                <a:gd name="connsiteX60" fmla="*/ 67810 w 248600"/>
                <a:gd name="connsiteY60" fmla="*/ 180835 h 203400"/>
                <a:gd name="connsiteX61" fmla="*/ 90410 w 248600"/>
                <a:gd name="connsiteY61" fmla="*/ 158235 h 203400"/>
                <a:gd name="connsiteX62" fmla="*/ 22610 w 248600"/>
                <a:gd name="connsiteY62" fmla="*/ 11335 h 203400"/>
                <a:gd name="connsiteX63" fmla="*/ 11310 w 248600"/>
                <a:gd name="connsiteY63" fmla="*/ 22635 h 203400"/>
                <a:gd name="connsiteX64" fmla="*/ 22610 w 248600"/>
                <a:gd name="connsiteY64" fmla="*/ 33935 h 203400"/>
                <a:gd name="connsiteX65" fmla="*/ 33910 w 248600"/>
                <a:gd name="connsiteY65" fmla="*/ 22635 h 203400"/>
                <a:gd name="connsiteX66" fmla="*/ 22610 w 248600"/>
                <a:gd name="connsiteY66" fmla="*/ 11335 h 203400"/>
                <a:gd name="connsiteX67" fmla="*/ 22610 w 248600"/>
                <a:gd name="connsiteY67" fmla="*/ 45235 h 203400"/>
                <a:gd name="connsiteX68" fmla="*/ 10 w 248600"/>
                <a:gd name="connsiteY68" fmla="*/ 22635 h 203400"/>
                <a:gd name="connsiteX69" fmla="*/ 22610 w 248600"/>
                <a:gd name="connsiteY69" fmla="*/ 35 h 203400"/>
                <a:gd name="connsiteX70" fmla="*/ 45210 w 248600"/>
                <a:gd name="connsiteY70" fmla="*/ 22635 h 203400"/>
                <a:gd name="connsiteX71" fmla="*/ 22610 w 248600"/>
                <a:gd name="connsiteY71" fmla="*/ 45235 h 2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8600" h="203400">
                  <a:moveTo>
                    <a:pt x="22610" y="169535"/>
                  </a:moveTo>
                  <a:cubicBezTo>
                    <a:pt x="16372" y="169535"/>
                    <a:pt x="11310" y="174591"/>
                    <a:pt x="11310" y="180835"/>
                  </a:cubicBezTo>
                  <a:cubicBezTo>
                    <a:pt x="11310" y="187072"/>
                    <a:pt x="16372" y="192135"/>
                    <a:pt x="22610" y="192135"/>
                  </a:cubicBezTo>
                  <a:cubicBezTo>
                    <a:pt x="28847" y="192135"/>
                    <a:pt x="33910" y="187072"/>
                    <a:pt x="33910" y="180835"/>
                  </a:cubicBezTo>
                  <a:cubicBezTo>
                    <a:pt x="33910" y="174591"/>
                    <a:pt x="28847" y="169535"/>
                    <a:pt x="22610" y="169535"/>
                  </a:cubicBezTo>
                  <a:moveTo>
                    <a:pt x="22610" y="203435"/>
                  </a:moveTo>
                  <a:cubicBezTo>
                    <a:pt x="10129" y="203435"/>
                    <a:pt x="10" y="193315"/>
                    <a:pt x="10" y="180835"/>
                  </a:cubicBezTo>
                  <a:cubicBezTo>
                    <a:pt x="10" y="168354"/>
                    <a:pt x="10129" y="158235"/>
                    <a:pt x="22610" y="158235"/>
                  </a:cubicBezTo>
                  <a:cubicBezTo>
                    <a:pt x="35090" y="158235"/>
                    <a:pt x="45210" y="168354"/>
                    <a:pt x="45210" y="180835"/>
                  </a:cubicBezTo>
                  <a:cubicBezTo>
                    <a:pt x="45210" y="193315"/>
                    <a:pt x="35090" y="203435"/>
                    <a:pt x="22610" y="203435"/>
                  </a:cubicBezTo>
                  <a:moveTo>
                    <a:pt x="22610" y="90435"/>
                  </a:moveTo>
                  <a:cubicBezTo>
                    <a:pt x="16372" y="90435"/>
                    <a:pt x="11310" y="95491"/>
                    <a:pt x="11310" y="101735"/>
                  </a:cubicBezTo>
                  <a:cubicBezTo>
                    <a:pt x="11310" y="107972"/>
                    <a:pt x="16372" y="113035"/>
                    <a:pt x="22610" y="113035"/>
                  </a:cubicBezTo>
                  <a:cubicBezTo>
                    <a:pt x="28847" y="113035"/>
                    <a:pt x="33910" y="107972"/>
                    <a:pt x="33910" y="101735"/>
                  </a:cubicBezTo>
                  <a:cubicBezTo>
                    <a:pt x="33910" y="95491"/>
                    <a:pt x="28847" y="90435"/>
                    <a:pt x="22610" y="90435"/>
                  </a:cubicBezTo>
                  <a:moveTo>
                    <a:pt x="22610" y="124329"/>
                  </a:moveTo>
                  <a:cubicBezTo>
                    <a:pt x="10129" y="124329"/>
                    <a:pt x="10" y="114215"/>
                    <a:pt x="10" y="101735"/>
                  </a:cubicBezTo>
                  <a:cubicBezTo>
                    <a:pt x="10" y="89254"/>
                    <a:pt x="10129" y="79135"/>
                    <a:pt x="22610" y="79135"/>
                  </a:cubicBezTo>
                  <a:cubicBezTo>
                    <a:pt x="35090" y="79135"/>
                    <a:pt x="45210" y="89254"/>
                    <a:pt x="45210" y="101735"/>
                  </a:cubicBezTo>
                  <a:cubicBezTo>
                    <a:pt x="45210" y="114215"/>
                    <a:pt x="35090" y="124329"/>
                    <a:pt x="22610" y="124329"/>
                  </a:cubicBezTo>
                  <a:moveTo>
                    <a:pt x="226010" y="90435"/>
                  </a:moveTo>
                  <a:lnTo>
                    <a:pt x="90410" y="90435"/>
                  </a:lnTo>
                  <a:cubicBezTo>
                    <a:pt x="84172" y="90435"/>
                    <a:pt x="79110" y="95491"/>
                    <a:pt x="79110" y="101729"/>
                  </a:cubicBezTo>
                  <a:cubicBezTo>
                    <a:pt x="79110" y="107972"/>
                    <a:pt x="84172" y="113035"/>
                    <a:pt x="90410" y="113035"/>
                  </a:cubicBezTo>
                  <a:lnTo>
                    <a:pt x="226010" y="113035"/>
                  </a:lnTo>
                  <a:cubicBezTo>
                    <a:pt x="232247" y="113035"/>
                    <a:pt x="237310" y="107972"/>
                    <a:pt x="237310" y="101729"/>
                  </a:cubicBezTo>
                  <a:cubicBezTo>
                    <a:pt x="237310" y="95491"/>
                    <a:pt x="232247" y="90435"/>
                    <a:pt x="226010" y="90435"/>
                  </a:cubicBezTo>
                  <a:moveTo>
                    <a:pt x="226010" y="124329"/>
                  </a:moveTo>
                  <a:lnTo>
                    <a:pt x="90410" y="124329"/>
                  </a:lnTo>
                  <a:cubicBezTo>
                    <a:pt x="77929" y="124329"/>
                    <a:pt x="67810" y="114215"/>
                    <a:pt x="67810" y="101729"/>
                  </a:cubicBezTo>
                  <a:cubicBezTo>
                    <a:pt x="67810" y="89254"/>
                    <a:pt x="77929" y="79135"/>
                    <a:pt x="90410" y="79135"/>
                  </a:cubicBezTo>
                  <a:lnTo>
                    <a:pt x="226010" y="79135"/>
                  </a:lnTo>
                  <a:cubicBezTo>
                    <a:pt x="238490" y="79135"/>
                    <a:pt x="248610" y="89254"/>
                    <a:pt x="248610" y="101729"/>
                  </a:cubicBezTo>
                  <a:cubicBezTo>
                    <a:pt x="248610" y="114215"/>
                    <a:pt x="238490" y="124329"/>
                    <a:pt x="226010" y="124329"/>
                  </a:cubicBezTo>
                  <a:moveTo>
                    <a:pt x="226010" y="11335"/>
                  </a:moveTo>
                  <a:lnTo>
                    <a:pt x="90410" y="11335"/>
                  </a:lnTo>
                  <a:cubicBezTo>
                    <a:pt x="84172" y="11335"/>
                    <a:pt x="79110" y="16397"/>
                    <a:pt x="79110" y="22635"/>
                  </a:cubicBezTo>
                  <a:cubicBezTo>
                    <a:pt x="79110" y="28872"/>
                    <a:pt x="84172" y="33935"/>
                    <a:pt x="90410" y="33935"/>
                  </a:cubicBezTo>
                  <a:lnTo>
                    <a:pt x="226010" y="33935"/>
                  </a:lnTo>
                  <a:cubicBezTo>
                    <a:pt x="232247" y="33935"/>
                    <a:pt x="237310" y="28872"/>
                    <a:pt x="237310" y="22635"/>
                  </a:cubicBezTo>
                  <a:cubicBezTo>
                    <a:pt x="237310" y="16397"/>
                    <a:pt x="232247" y="11335"/>
                    <a:pt x="226010" y="11335"/>
                  </a:cubicBezTo>
                  <a:moveTo>
                    <a:pt x="226010" y="45235"/>
                  </a:moveTo>
                  <a:lnTo>
                    <a:pt x="90410" y="45235"/>
                  </a:lnTo>
                  <a:cubicBezTo>
                    <a:pt x="77929" y="45235"/>
                    <a:pt x="67810" y="35115"/>
                    <a:pt x="67810" y="22635"/>
                  </a:cubicBezTo>
                  <a:cubicBezTo>
                    <a:pt x="67810" y="10154"/>
                    <a:pt x="77929" y="35"/>
                    <a:pt x="90410" y="35"/>
                  </a:cubicBezTo>
                  <a:lnTo>
                    <a:pt x="226010" y="35"/>
                  </a:lnTo>
                  <a:cubicBezTo>
                    <a:pt x="238490" y="35"/>
                    <a:pt x="248610" y="10154"/>
                    <a:pt x="248610" y="22635"/>
                  </a:cubicBezTo>
                  <a:cubicBezTo>
                    <a:pt x="248610" y="35115"/>
                    <a:pt x="238490" y="45235"/>
                    <a:pt x="226010" y="45235"/>
                  </a:cubicBezTo>
                  <a:moveTo>
                    <a:pt x="90410" y="192129"/>
                  </a:moveTo>
                  <a:lnTo>
                    <a:pt x="226010" y="192129"/>
                  </a:lnTo>
                  <a:cubicBezTo>
                    <a:pt x="232247" y="192129"/>
                    <a:pt x="237310" y="187072"/>
                    <a:pt x="237310" y="180835"/>
                  </a:cubicBezTo>
                  <a:cubicBezTo>
                    <a:pt x="237310" y="174591"/>
                    <a:pt x="232247" y="169535"/>
                    <a:pt x="226010" y="169535"/>
                  </a:cubicBezTo>
                  <a:lnTo>
                    <a:pt x="90410" y="169535"/>
                  </a:lnTo>
                  <a:cubicBezTo>
                    <a:pt x="84172" y="169535"/>
                    <a:pt x="79110" y="174591"/>
                    <a:pt x="79110" y="180835"/>
                  </a:cubicBezTo>
                  <a:cubicBezTo>
                    <a:pt x="79110" y="187072"/>
                    <a:pt x="84172" y="192129"/>
                    <a:pt x="90410" y="192129"/>
                  </a:cubicBezTo>
                  <a:moveTo>
                    <a:pt x="90410" y="158235"/>
                  </a:moveTo>
                  <a:lnTo>
                    <a:pt x="226010" y="158235"/>
                  </a:lnTo>
                  <a:cubicBezTo>
                    <a:pt x="238490" y="158235"/>
                    <a:pt x="248610" y="168354"/>
                    <a:pt x="248610" y="180835"/>
                  </a:cubicBezTo>
                  <a:cubicBezTo>
                    <a:pt x="248610" y="193315"/>
                    <a:pt x="238490" y="203429"/>
                    <a:pt x="226010" y="203429"/>
                  </a:cubicBezTo>
                  <a:lnTo>
                    <a:pt x="90410" y="203429"/>
                  </a:lnTo>
                  <a:cubicBezTo>
                    <a:pt x="77929" y="203429"/>
                    <a:pt x="67810" y="193315"/>
                    <a:pt x="67810" y="180835"/>
                  </a:cubicBezTo>
                  <a:cubicBezTo>
                    <a:pt x="67810" y="168354"/>
                    <a:pt x="77929" y="158235"/>
                    <a:pt x="90410" y="158235"/>
                  </a:cubicBezTo>
                  <a:moveTo>
                    <a:pt x="22610" y="11335"/>
                  </a:moveTo>
                  <a:cubicBezTo>
                    <a:pt x="16372" y="11335"/>
                    <a:pt x="11310" y="16397"/>
                    <a:pt x="11310" y="22635"/>
                  </a:cubicBezTo>
                  <a:cubicBezTo>
                    <a:pt x="11310" y="28872"/>
                    <a:pt x="16372" y="33935"/>
                    <a:pt x="22610" y="33935"/>
                  </a:cubicBezTo>
                  <a:cubicBezTo>
                    <a:pt x="28847" y="33935"/>
                    <a:pt x="33910" y="28872"/>
                    <a:pt x="33910" y="22635"/>
                  </a:cubicBezTo>
                  <a:cubicBezTo>
                    <a:pt x="33910" y="16397"/>
                    <a:pt x="28847" y="11335"/>
                    <a:pt x="22610" y="11335"/>
                  </a:cubicBezTo>
                  <a:moveTo>
                    <a:pt x="22610" y="45235"/>
                  </a:moveTo>
                  <a:cubicBezTo>
                    <a:pt x="10129" y="45235"/>
                    <a:pt x="10" y="35115"/>
                    <a:pt x="10" y="22635"/>
                  </a:cubicBezTo>
                  <a:cubicBezTo>
                    <a:pt x="10" y="10154"/>
                    <a:pt x="10129" y="35"/>
                    <a:pt x="22610" y="35"/>
                  </a:cubicBezTo>
                  <a:cubicBezTo>
                    <a:pt x="35090" y="35"/>
                    <a:pt x="45210" y="10154"/>
                    <a:pt x="45210" y="22635"/>
                  </a:cubicBezTo>
                  <a:cubicBezTo>
                    <a:pt x="45210" y="35115"/>
                    <a:pt x="35090" y="45235"/>
                    <a:pt x="22610" y="4523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2" name="!!Sidebarbase">
            <a:extLst>
              <a:ext uri="{FF2B5EF4-FFF2-40B4-BE49-F238E27FC236}">
                <a16:creationId xmlns:a16="http://schemas.microsoft.com/office/drawing/2014/main" id="{0E76DC49-CFA0-30E5-968A-3E6A9D958E1B}"/>
              </a:ext>
            </a:extLst>
          </p:cNvPr>
          <p:cNvGrpSpPr/>
          <p:nvPr/>
        </p:nvGrpSpPr>
        <p:grpSpPr>
          <a:xfrm>
            <a:off x="387099" y="701670"/>
            <a:ext cx="596333" cy="5454661"/>
            <a:chOff x="387099" y="701670"/>
            <a:chExt cx="596333" cy="5454661"/>
          </a:xfrm>
        </p:grpSpPr>
        <p:sp>
          <p:nvSpPr>
            <p:cNvPr id="63" name="Rectangle: Rounded Corners 62">
              <a:extLst>
                <a:ext uri="{FF2B5EF4-FFF2-40B4-BE49-F238E27FC236}">
                  <a16:creationId xmlns:a16="http://schemas.microsoft.com/office/drawing/2014/main" id="{F3BC70F4-78AA-AA06-CBBF-5B80FE58BF5C}"/>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raphic 7">
              <a:hlinkClick r:id="rId2" action="ppaction://hlinksldjump"/>
              <a:extLst>
                <a:ext uri="{FF2B5EF4-FFF2-40B4-BE49-F238E27FC236}">
                  <a16:creationId xmlns:a16="http://schemas.microsoft.com/office/drawing/2014/main" id="{DE5C5655-91E7-B763-B07B-F504C4322CAF}"/>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Graphic 8">
              <a:hlinkClick r:id="" action="ppaction://noaction"/>
              <a:extLst>
                <a:ext uri="{FF2B5EF4-FFF2-40B4-BE49-F238E27FC236}">
                  <a16:creationId xmlns:a16="http://schemas.microsoft.com/office/drawing/2014/main" id="{5090DC6B-3B65-D997-9BBC-082A00342A8B}"/>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Graphic 9">
              <a:hlinkClick r:id="rId3" action="ppaction://hlinksldjump"/>
              <a:extLst>
                <a:ext uri="{FF2B5EF4-FFF2-40B4-BE49-F238E27FC236}">
                  <a16:creationId xmlns:a16="http://schemas.microsoft.com/office/drawing/2014/main" id="{D3FD3E9C-06F7-E865-65C8-3C42E7A37176}"/>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Graphic 6">
              <a:hlinkClick r:id="rId4" action="ppaction://hlinksldjump"/>
              <a:extLst>
                <a:ext uri="{FF2B5EF4-FFF2-40B4-BE49-F238E27FC236}">
                  <a16:creationId xmlns:a16="http://schemas.microsoft.com/office/drawing/2014/main" id="{03D0F8D9-3FF3-D4D7-7676-36A4F76BD8E7}"/>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Graphic 5">
              <a:hlinkClick r:id="rId5" action="ppaction://hlinksldjump"/>
              <a:extLst>
                <a:ext uri="{FF2B5EF4-FFF2-40B4-BE49-F238E27FC236}">
                  <a16:creationId xmlns:a16="http://schemas.microsoft.com/office/drawing/2014/main" id="{D8B7CCBD-C95B-5177-ACC7-9F3E2E829C45}"/>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0" name="!!Sidebarslider">
            <a:extLst>
              <a:ext uri="{FF2B5EF4-FFF2-40B4-BE49-F238E27FC236}">
                <a16:creationId xmlns:a16="http://schemas.microsoft.com/office/drawing/2014/main" id="{823A30CB-4BE0-359F-0688-E7AB4F3D7976}"/>
              </a:ext>
            </a:extLst>
          </p:cNvPr>
          <p:cNvGrpSpPr/>
          <p:nvPr/>
        </p:nvGrpSpPr>
        <p:grpSpPr>
          <a:xfrm>
            <a:off x="387100" y="2175446"/>
            <a:ext cx="596332" cy="599572"/>
            <a:chOff x="387100" y="1268760"/>
            <a:chExt cx="596332" cy="599572"/>
          </a:xfrm>
        </p:grpSpPr>
        <p:sp>
          <p:nvSpPr>
            <p:cNvPr id="51" name="!!rect1">
              <a:extLst>
                <a:ext uri="{FF2B5EF4-FFF2-40B4-BE49-F238E27FC236}">
                  <a16:creationId xmlns:a16="http://schemas.microsoft.com/office/drawing/2014/main" id="{7DD7CFE7-7F4D-CA58-BEC3-15649449F61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11D7488-C7EB-0B14-0424-453EE4131F9A}"/>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39913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0737 -2.96296E-6 L -4.16667E-6 -2.96296E-6 " pathEditMode="relative" rAng="0" ptsTypes="AA">
                                      <p:cBhvr>
                                        <p:cTn id="11" dur="750" fill="hold"/>
                                        <p:tgtEl>
                                          <p:spTgt spid="2"/>
                                        </p:tgtEl>
                                        <p:attrNameLst>
                                          <p:attrName>ppt_x</p:attrName>
                                          <p:attrName>ppt_y</p:attrName>
                                        </p:attrNameLst>
                                      </p:cBhvr>
                                      <p:rCtr x="-3685" y="0"/>
                                    </p:animMotion>
                                  </p:childTnLst>
                                </p:cTn>
                              </p:par>
                              <p:par>
                                <p:cTn id="12" presetID="22" presetClass="entr" presetSubtype="8" fill="hold"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1500"/>
                                        <p:tgtEl>
                                          <p:spTgt spid="53"/>
                                        </p:tgtEl>
                                      </p:cBhvr>
                                    </p:animEffect>
                                  </p:childTnLst>
                                </p:cTn>
                              </p:par>
                              <p:par>
                                <p:cTn id="15" presetID="53" presetClass="entr" presetSubtype="16" fill="hold" grpId="1" nodeType="withEffect">
                                  <p:stCondLst>
                                    <p:cond delay="3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49" presetClass="entr" presetSubtype="0" decel="100000" fill="hold" nodeType="withEffect">
                                  <p:stCondLst>
                                    <p:cond delay="6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 calcmode="lin" valueType="num">
                                      <p:cBhvr>
                                        <p:cTn id="24" dur="500" fill="hold"/>
                                        <p:tgtEl>
                                          <p:spTgt spid="54"/>
                                        </p:tgtEl>
                                        <p:attrNameLst>
                                          <p:attrName>style.rotation</p:attrName>
                                        </p:attrNameLst>
                                      </p:cBhvr>
                                      <p:tavLst>
                                        <p:tav tm="0">
                                          <p:val>
                                            <p:fltVal val="360"/>
                                          </p:val>
                                        </p:tav>
                                        <p:tav tm="100000">
                                          <p:val>
                                            <p:fltVal val="0"/>
                                          </p:val>
                                        </p:tav>
                                      </p:tavLst>
                                    </p:anim>
                                    <p:animEffect transition="in" filter="fade">
                                      <p:cBhvr>
                                        <p:cTn id="25" dur="500"/>
                                        <p:tgtEl>
                                          <p:spTgt spid="54"/>
                                        </p:tgtEl>
                                      </p:cBhvr>
                                    </p:animEffect>
                                  </p:childTnLst>
                                </p:cTn>
                              </p:par>
                              <p:par>
                                <p:cTn id="26" presetID="35" presetClass="path" presetSubtype="0" accel="50000" decel="50000" fill="hold" nodeType="withEffect">
                                  <p:stCondLst>
                                    <p:cond delay="600"/>
                                  </p:stCondLst>
                                  <p:childTnLst>
                                    <p:animMotion origin="layout" path="M -0.02787 0.08171 L 1.25E-6 -1.11111E-6 " pathEditMode="relative" rAng="0" ptsTypes="AA">
                                      <p:cBhvr>
                                        <p:cTn id="27" dur="750" fill="hold"/>
                                        <p:tgtEl>
                                          <p:spTgt spid="54"/>
                                        </p:tgtEl>
                                        <p:attrNameLst>
                                          <p:attrName>ppt_x</p:attrName>
                                          <p:attrName>ppt_y</p:attrName>
                                        </p:attrNameLst>
                                      </p:cBhvr>
                                      <p:rCtr x="1393" y="-4097"/>
                                    </p:animMotion>
                                  </p:childTnLst>
                                </p:cTn>
                              </p:par>
                              <p:par>
                                <p:cTn id="28" presetID="53" presetClass="entr" presetSubtype="16" fill="hold" nodeType="withEffect">
                                  <p:stCondLst>
                                    <p:cond delay="60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42" presetClass="path" presetSubtype="0" accel="50000" decel="50000" fill="hold" nodeType="withEffect">
                                  <p:stCondLst>
                                    <p:cond delay="600"/>
                                  </p:stCondLst>
                                  <p:childTnLst>
                                    <p:animMotion origin="layout" path="M 1.04167E-6 0.0831 L 1.04167E-6 -3.7037E-7 " pathEditMode="relative" rAng="0" ptsTypes="AA">
                                      <p:cBhvr>
                                        <p:cTn id="34" dur="750" fill="hold"/>
                                        <p:tgtEl>
                                          <p:spTgt spid="58"/>
                                        </p:tgtEl>
                                        <p:attrNameLst>
                                          <p:attrName>ppt_x</p:attrName>
                                          <p:attrName>ppt_y</p:attrName>
                                        </p:attrNameLst>
                                      </p:cBhvr>
                                      <p:rCtr x="0" y="-4167"/>
                                    </p:animMotion>
                                  </p:childTnLst>
                                </p:cTn>
                              </p:par>
                              <p:par>
                                <p:cTn id="35" presetID="53" presetClass="entr" presetSubtype="16" fill="hold" grpId="1" nodeType="withEffect">
                                  <p:stCondLst>
                                    <p:cond delay="6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49" presetClass="entr" presetSubtype="0" decel="100000" fill="hold" nodeType="withEffect">
                                  <p:stCondLst>
                                    <p:cond delay="9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 calcmode="lin" valueType="num">
                                      <p:cBhvr>
                                        <p:cTn id="44" dur="500" fill="hold"/>
                                        <p:tgtEl>
                                          <p:spTgt spid="55"/>
                                        </p:tgtEl>
                                        <p:attrNameLst>
                                          <p:attrName>style.rotation</p:attrName>
                                        </p:attrNameLst>
                                      </p:cBhvr>
                                      <p:tavLst>
                                        <p:tav tm="0">
                                          <p:val>
                                            <p:fltVal val="360"/>
                                          </p:val>
                                        </p:tav>
                                        <p:tav tm="100000">
                                          <p:val>
                                            <p:fltVal val="0"/>
                                          </p:val>
                                        </p:tav>
                                      </p:tavLst>
                                    </p:anim>
                                    <p:animEffect transition="in" filter="fade">
                                      <p:cBhvr>
                                        <p:cTn id="45" dur="500"/>
                                        <p:tgtEl>
                                          <p:spTgt spid="55"/>
                                        </p:tgtEl>
                                      </p:cBhvr>
                                    </p:animEffect>
                                  </p:childTnLst>
                                </p:cTn>
                              </p:par>
                              <p:par>
                                <p:cTn id="46" presetID="35" presetClass="path" presetSubtype="0" accel="50000" decel="50000" fill="hold" nodeType="withEffect">
                                  <p:stCondLst>
                                    <p:cond delay="900"/>
                                  </p:stCondLst>
                                  <p:childTnLst>
                                    <p:animMotion origin="layout" path="M -0.03841 -0.07014 L -2.91667E-6 -1.11111E-6 " pathEditMode="relative" rAng="0" ptsTypes="AA">
                                      <p:cBhvr>
                                        <p:cTn id="47" dur="750" fill="hold"/>
                                        <p:tgtEl>
                                          <p:spTgt spid="55"/>
                                        </p:tgtEl>
                                        <p:attrNameLst>
                                          <p:attrName>ppt_x</p:attrName>
                                          <p:attrName>ppt_y</p:attrName>
                                        </p:attrNameLst>
                                      </p:cBhvr>
                                      <p:rCtr x="1914" y="3495"/>
                                    </p:animMotion>
                                  </p:childTnLst>
                                </p:cTn>
                              </p:par>
                              <p:par>
                                <p:cTn id="48" presetID="53" presetClass="entr" presetSubtype="16" fill="hold" nodeType="withEffect">
                                  <p:stCondLst>
                                    <p:cond delay="90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42" presetClass="path" presetSubtype="0" accel="50000" decel="50000" fill="hold" nodeType="withEffect">
                                  <p:stCondLst>
                                    <p:cond delay="900"/>
                                  </p:stCondLst>
                                  <p:childTnLst>
                                    <p:animMotion origin="layout" path="M -1.66667E-6 -0.08773 L -1.66667E-6 1.11111E-6 " pathEditMode="relative" rAng="0" ptsTypes="AA">
                                      <p:cBhvr>
                                        <p:cTn id="54" dur="750" fill="hold"/>
                                        <p:tgtEl>
                                          <p:spTgt spid="59"/>
                                        </p:tgtEl>
                                        <p:attrNameLst>
                                          <p:attrName>ppt_x</p:attrName>
                                          <p:attrName>ppt_y</p:attrName>
                                        </p:attrNameLst>
                                      </p:cBhvr>
                                      <p:rCtr x="0" y="4375"/>
                                    </p:animMotion>
                                  </p:childTnLst>
                                </p:cTn>
                              </p:par>
                              <p:par>
                                <p:cTn id="55" presetID="53" presetClass="entr" presetSubtype="16" fill="hold" grpId="1" nodeType="withEffect">
                                  <p:stCondLst>
                                    <p:cond delay="9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9" presetClass="entr" presetSubtype="0" decel="100000" fill="hold" nodeType="withEffect">
                                  <p:stCondLst>
                                    <p:cond delay="120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35" presetClass="path" presetSubtype="0" accel="50000" decel="50000" fill="hold" nodeType="withEffect">
                                  <p:stCondLst>
                                    <p:cond delay="1200"/>
                                  </p:stCondLst>
                                  <p:childTnLst>
                                    <p:animMotion origin="layout" path="M -0.02787 0.08171 L 1.25E-6 -1.11111E-6 " pathEditMode="relative" rAng="0" ptsTypes="AA">
                                      <p:cBhvr>
                                        <p:cTn id="67" dur="750" fill="hold"/>
                                        <p:tgtEl>
                                          <p:spTgt spid="56"/>
                                        </p:tgtEl>
                                        <p:attrNameLst>
                                          <p:attrName>ppt_x</p:attrName>
                                          <p:attrName>ppt_y</p:attrName>
                                        </p:attrNameLst>
                                      </p:cBhvr>
                                      <p:rCtr x="1393" y="-4097"/>
                                    </p:animMotion>
                                  </p:childTnLst>
                                </p:cTn>
                              </p:par>
                              <p:par>
                                <p:cTn id="68" presetID="53" presetClass="entr" presetSubtype="16" fill="hold" nodeType="withEffect">
                                  <p:stCondLst>
                                    <p:cond delay="12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path" presetSubtype="0" accel="50000" decel="50000" fill="hold" nodeType="withEffect">
                                  <p:stCondLst>
                                    <p:cond delay="1200"/>
                                  </p:stCondLst>
                                  <p:childTnLst>
                                    <p:animMotion origin="layout" path="M 4.16667E-6 0.0831 L 4.16667E-6 2.59259E-6 " pathEditMode="relative" rAng="0" ptsTypes="AA">
                                      <p:cBhvr>
                                        <p:cTn id="74" dur="750" fill="hold"/>
                                        <p:tgtEl>
                                          <p:spTgt spid="60"/>
                                        </p:tgtEl>
                                        <p:attrNameLst>
                                          <p:attrName>ppt_x</p:attrName>
                                          <p:attrName>ppt_y</p:attrName>
                                        </p:attrNameLst>
                                      </p:cBhvr>
                                      <p:rCtr x="0" y="-4167"/>
                                    </p:animMotion>
                                  </p:childTnLst>
                                </p:cTn>
                              </p:par>
                              <p:par>
                                <p:cTn id="75" presetID="53" presetClass="entr" presetSubtype="16" fill="hold" grpId="1" nodeType="withEffect">
                                  <p:stCondLst>
                                    <p:cond delay="12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49" presetClass="entr" presetSubtype="0" decel="100000" fill="hold" nodeType="withEffect">
                                  <p:stCondLst>
                                    <p:cond delay="150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 calcmode="lin" valueType="num">
                                      <p:cBhvr>
                                        <p:cTn id="84" dur="500" fill="hold"/>
                                        <p:tgtEl>
                                          <p:spTgt spid="57"/>
                                        </p:tgtEl>
                                        <p:attrNameLst>
                                          <p:attrName>style.rotation</p:attrName>
                                        </p:attrNameLst>
                                      </p:cBhvr>
                                      <p:tavLst>
                                        <p:tav tm="0">
                                          <p:val>
                                            <p:fltVal val="360"/>
                                          </p:val>
                                        </p:tav>
                                        <p:tav tm="100000">
                                          <p:val>
                                            <p:fltVal val="0"/>
                                          </p:val>
                                        </p:tav>
                                      </p:tavLst>
                                    </p:anim>
                                    <p:animEffect transition="in" filter="fade">
                                      <p:cBhvr>
                                        <p:cTn id="85" dur="500"/>
                                        <p:tgtEl>
                                          <p:spTgt spid="57"/>
                                        </p:tgtEl>
                                      </p:cBhvr>
                                    </p:animEffect>
                                  </p:childTnLst>
                                </p:cTn>
                              </p:par>
                              <p:par>
                                <p:cTn id="86" presetID="53" presetClass="entr" presetSubtype="16" fill="hold" grpId="1" nodeType="withEffect">
                                  <p:stCondLst>
                                    <p:cond delay="150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par>
                                <p:cTn id="91" presetID="35" presetClass="path" presetSubtype="0" accel="50000" decel="50000" fill="hold" nodeType="withEffect">
                                  <p:stCondLst>
                                    <p:cond delay="1500"/>
                                  </p:stCondLst>
                                  <p:childTnLst>
                                    <p:animMotion origin="layout" path="M -0.03841 -0.07014 L -2.91667E-6 -1.11111E-6 " pathEditMode="relative" rAng="0" ptsTypes="AA">
                                      <p:cBhvr>
                                        <p:cTn id="92" dur="750" fill="hold"/>
                                        <p:tgtEl>
                                          <p:spTgt spid="57"/>
                                        </p:tgtEl>
                                        <p:attrNameLst>
                                          <p:attrName>ppt_x</p:attrName>
                                          <p:attrName>ppt_y</p:attrName>
                                        </p:attrNameLst>
                                      </p:cBhvr>
                                      <p:rCtr x="1914" y="3495"/>
                                    </p:animMotion>
                                  </p:childTnLst>
                                </p:cTn>
                              </p:par>
                              <p:par>
                                <p:cTn id="93" presetID="53" presetClass="entr" presetSubtype="16" fill="hold" nodeType="withEffect">
                                  <p:stCondLst>
                                    <p:cond delay="1500"/>
                                  </p:stCondLst>
                                  <p:childTnLst>
                                    <p:set>
                                      <p:cBhvr>
                                        <p:cTn id="94" dur="1" fill="hold">
                                          <p:stCondLst>
                                            <p:cond delay="0"/>
                                          </p:stCondLst>
                                        </p:cTn>
                                        <p:tgtEl>
                                          <p:spTgt spid="61"/>
                                        </p:tgtEl>
                                        <p:attrNameLst>
                                          <p:attrName>style.visibility</p:attrName>
                                        </p:attrNameLst>
                                      </p:cBhvr>
                                      <p:to>
                                        <p:strVal val="visible"/>
                                      </p:to>
                                    </p:set>
                                    <p:anim calcmode="lin" valueType="num">
                                      <p:cBhvr>
                                        <p:cTn id="95" dur="500" fill="hold"/>
                                        <p:tgtEl>
                                          <p:spTgt spid="61"/>
                                        </p:tgtEl>
                                        <p:attrNameLst>
                                          <p:attrName>ppt_w</p:attrName>
                                        </p:attrNameLst>
                                      </p:cBhvr>
                                      <p:tavLst>
                                        <p:tav tm="0">
                                          <p:val>
                                            <p:fltVal val="0"/>
                                          </p:val>
                                        </p:tav>
                                        <p:tav tm="100000">
                                          <p:val>
                                            <p:strVal val="#ppt_w"/>
                                          </p:val>
                                        </p:tav>
                                      </p:tavLst>
                                    </p:anim>
                                    <p:anim calcmode="lin" valueType="num">
                                      <p:cBhvr>
                                        <p:cTn id="96" dur="500" fill="hold"/>
                                        <p:tgtEl>
                                          <p:spTgt spid="61"/>
                                        </p:tgtEl>
                                        <p:attrNameLst>
                                          <p:attrName>ppt_h</p:attrName>
                                        </p:attrNameLst>
                                      </p:cBhvr>
                                      <p:tavLst>
                                        <p:tav tm="0">
                                          <p:val>
                                            <p:fltVal val="0"/>
                                          </p:val>
                                        </p:tav>
                                        <p:tav tm="100000">
                                          <p:val>
                                            <p:strVal val="#ppt_h"/>
                                          </p:val>
                                        </p:tav>
                                      </p:tavLst>
                                    </p:anim>
                                    <p:animEffect transition="in" filter="fade">
                                      <p:cBhvr>
                                        <p:cTn id="97" dur="500"/>
                                        <p:tgtEl>
                                          <p:spTgt spid="61"/>
                                        </p:tgtEl>
                                      </p:cBhvr>
                                    </p:animEffect>
                                  </p:childTnLst>
                                </p:cTn>
                              </p:par>
                              <p:par>
                                <p:cTn id="98" presetID="42" presetClass="path" presetSubtype="0" accel="50000" decel="50000" fill="hold" nodeType="withEffect">
                                  <p:stCondLst>
                                    <p:cond delay="1500"/>
                                  </p:stCondLst>
                                  <p:childTnLst>
                                    <p:animMotion origin="layout" path="M -1.04167E-6 -0.08773 L -1.04167E-6 -3.33333E-6 " pathEditMode="relative" rAng="0" ptsTypes="AA">
                                      <p:cBhvr>
                                        <p:cTn id="99" dur="750" fill="hold"/>
                                        <p:tgtEl>
                                          <p:spTgt spid="61"/>
                                        </p:tgtEl>
                                        <p:attrNameLst>
                                          <p:attrName>ppt_x</p:attrName>
                                          <p:attrName>ppt_y</p:attrName>
                                        </p:attrNameLst>
                                      </p:cBhvr>
                                      <p:rCtr x="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6" grpId="1" animBg="1"/>
      <p:bldP spid="27" grpId="1" animBg="1"/>
      <p:bldP spid="28" grpId="1" animBg="1"/>
      <p:bldP spid="29" grpId="1" animBg="1"/>
      <p:bldP spid="3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x">
            <a:extLst>
              <a:ext uri="{FF2B5EF4-FFF2-40B4-BE49-F238E27FC236}">
                <a16:creationId xmlns:a16="http://schemas.microsoft.com/office/drawing/2014/main" id="{3ADE83D7-C954-EF59-0794-4B73BCED9408}"/>
              </a:ext>
            </a:extLst>
          </p:cNvPr>
          <p:cNvSpPr>
            <a:spLocks noGrp="1"/>
          </p:cNvSpPr>
          <p:nvPr>
            <p:ph type="body" sz="quarter" idx="14"/>
          </p:nvPr>
        </p:nvSpPr>
        <p:spPr/>
        <p:txBody>
          <a:bodyPr>
            <a:noAutofit/>
          </a:bodyPr>
          <a:lstStyle/>
          <a:p>
            <a:r>
              <a:rPr lang="en-US" b="1" dirty="0"/>
              <a:t>Used Technologies</a:t>
            </a:r>
            <a:endParaRPr lang="en-US" dirty="0"/>
          </a:p>
        </p:txBody>
      </p:sp>
      <p:grpSp>
        <p:nvGrpSpPr>
          <p:cNvPr id="53" name="Group 52">
            <a:extLst>
              <a:ext uri="{FF2B5EF4-FFF2-40B4-BE49-F238E27FC236}">
                <a16:creationId xmlns:a16="http://schemas.microsoft.com/office/drawing/2014/main" id="{B3DF2A43-4861-9C86-4D22-CE6B58B48F0E}"/>
              </a:ext>
            </a:extLst>
          </p:cNvPr>
          <p:cNvGrpSpPr/>
          <p:nvPr/>
        </p:nvGrpSpPr>
        <p:grpSpPr>
          <a:xfrm>
            <a:off x="1919533" y="2761876"/>
            <a:ext cx="8352936" cy="2088232"/>
            <a:chOff x="1919533" y="2761876"/>
            <a:chExt cx="8352936" cy="2088232"/>
          </a:xfrm>
        </p:grpSpPr>
        <p:sp>
          <p:nvSpPr>
            <p:cNvPr id="7" name="Arc 6">
              <a:extLst>
                <a:ext uri="{FF2B5EF4-FFF2-40B4-BE49-F238E27FC236}">
                  <a16:creationId xmlns:a16="http://schemas.microsoft.com/office/drawing/2014/main" id="{6A5B405A-6CE0-AFE3-2CBC-5DCC8C7503AF}"/>
                </a:ext>
              </a:extLst>
            </p:cNvPr>
            <p:cNvSpPr/>
            <p:nvPr/>
          </p:nvSpPr>
          <p:spPr>
            <a:xfrm>
              <a:off x="1919533"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1396853-552C-43FB-CCAC-6709E53CD6CE}"/>
                </a:ext>
              </a:extLst>
            </p:cNvPr>
            <p:cNvSpPr/>
            <p:nvPr/>
          </p:nvSpPr>
          <p:spPr>
            <a:xfrm flipV="1">
              <a:off x="4007767"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CDE60EC8-0129-FC6E-4BD6-084D014BB637}"/>
                </a:ext>
              </a:extLst>
            </p:cNvPr>
            <p:cNvSpPr/>
            <p:nvPr/>
          </p:nvSpPr>
          <p:spPr>
            <a:xfrm>
              <a:off x="6096001"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35B6BAA-F82D-CAC1-CE09-B49D7D4F19DB}"/>
                </a:ext>
              </a:extLst>
            </p:cNvPr>
            <p:cNvSpPr/>
            <p:nvPr/>
          </p:nvSpPr>
          <p:spPr>
            <a:xfrm flipV="1">
              <a:off x="8184235"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88n">
            <a:extLst>
              <a:ext uri="{FF2B5EF4-FFF2-40B4-BE49-F238E27FC236}">
                <a16:creationId xmlns:a16="http://schemas.microsoft.com/office/drawing/2014/main" id="{E93AA39E-927B-8121-84AC-8C84C074C938}"/>
              </a:ext>
            </a:extLst>
          </p:cNvPr>
          <p:cNvSpPr/>
          <p:nvPr/>
        </p:nvSpPr>
        <p:spPr>
          <a:xfrm flipH="1">
            <a:off x="3891027"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9n">
            <a:extLst>
              <a:ext uri="{FF2B5EF4-FFF2-40B4-BE49-F238E27FC236}">
                <a16:creationId xmlns:a16="http://schemas.microsoft.com/office/drawing/2014/main" id="{1A9F2508-3E2D-1F5D-A604-DDAF617787B6}"/>
              </a:ext>
            </a:extLst>
          </p:cNvPr>
          <p:cNvSpPr/>
          <p:nvPr/>
        </p:nvSpPr>
        <p:spPr>
          <a:xfrm flipH="1">
            <a:off x="1805312"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90n">
            <a:extLst>
              <a:ext uri="{FF2B5EF4-FFF2-40B4-BE49-F238E27FC236}">
                <a16:creationId xmlns:a16="http://schemas.microsoft.com/office/drawing/2014/main" id="{BB2877DF-0A8E-BD4F-F1B7-D2EADDD08E9E}"/>
              </a:ext>
            </a:extLst>
          </p:cNvPr>
          <p:cNvSpPr/>
          <p:nvPr/>
        </p:nvSpPr>
        <p:spPr>
          <a:xfrm flipH="1">
            <a:off x="5976741"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1n">
            <a:extLst>
              <a:ext uri="{FF2B5EF4-FFF2-40B4-BE49-F238E27FC236}">
                <a16:creationId xmlns:a16="http://schemas.microsoft.com/office/drawing/2014/main" id="{90EA9BA4-E66C-D2B7-7F56-391D7689C221}"/>
              </a:ext>
            </a:extLst>
          </p:cNvPr>
          <p:cNvSpPr/>
          <p:nvPr/>
        </p:nvSpPr>
        <p:spPr>
          <a:xfrm flipH="1">
            <a:off x="8062456"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2n">
            <a:extLst>
              <a:ext uri="{FF2B5EF4-FFF2-40B4-BE49-F238E27FC236}">
                <a16:creationId xmlns:a16="http://schemas.microsoft.com/office/drawing/2014/main" id="{BBD1A60D-2054-15C5-CD42-D3756CA49968}"/>
              </a:ext>
            </a:extLst>
          </p:cNvPr>
          <p:cNvSpPr/>
          <p:nvPr/>
        </p:nvSpPr>
        <p:spPr>
          <a:xfrm flipH="1">
            <a:off x="10148169"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543ECAB-1C55-AB94-C87D-E4BE89C3F13F}"/>
              </a:ext>
            </a:extLst>
          </p:cNvPr>
          <p:cNvGrpSpPr/>
          <p:nvPr/>
        </p:nvGrpSpPr>
        <p:grpSpPr>
          <a:xfrm>
            <a:off x="1767713" y="4634665"/>
            <a:ext cx="2391873" cy="1426678"/>
            <a:chOff x="1767713" y="4634665"/>
            <a:chExt cx="2391873" cy="1426678"/>
          </a:xfrm>
        </p:grpSpPr>
        <p:sp>
          <p:nvSpPr>
            <p:cNvPr id="31" name="TextBox 30">
              <a:extLst>
                <a:ext uri="{FF2B5EF4-FFF2-40B4-BE49-F238E27FC236}">
                  <a16:creationId xmlns:a16="http://schemas.microsoft.com/office/drawing/2014/main" id="{4C5E7AC0-EAF9-5B85-0ACD-925C862BA7C3}"/>
                </a:ext>
              </a:extLst>
            </p:cNvPr>
            <p:cNvSpPr txBox="1"/>
            <p:nvPr/>
          </p:nvSpPr>
          <p:spPr>
            <a:xfrm>
              <a:off x="1919531" y="4634665"/>
              <a:ext cx="2088236" cy="523220"/>
            </a:xfrm>
            <a:prstGeom prst="rect">
              <a:avLst/>
            </a:prstGeom>
            <a:noFill/>
          </p:spPr>
          <p:txBody>
            <a:bodyPr wrap="square" lIns="0" rIns="0" rtlCol="0" anchor="b">
              <a:spAutoFit/>
            </a:bodyPr>
            <a:lstStyle/>
            <a:p>
              <a:pPr algn="ctr"/>
              <a:r>
                <a:rPr lang="en-US" sz="1400" dirty="0">
                  <a:solidFill>
                    <a:schemeClr val="accent5">
                      <a:lumMod val="75000"/>
                    </a:schemeClr>
                  </a:solidFill>
                  <a:latin typeface="+mj-lt"/>
                  <a:ea typeface="Open Sans bold" pitchFamily="2" charset="0"/>
                  <a:cs typeface="Open Sans bold" pitchFamily="2" charset="0"/>
                </a:rPr>
                <a:t>Web Development Frameworks</a:t>
              </a:r>
            </a:p>
          </p:txBody>
        </p:sp>
        <p:sp>
          <p:nvSpPr>
            <p:cNvPr id="32" name="TextBox 31">
              <a:extLst>
                <a:ext uri="{FF2B5EF4-FFF2-40B4-BE49-F238E27FC236}">
                  <a16:creationId xmlns:a16="http://schemas.microsoft.com/office/drawing/2014/main" id="{32627E20-AE04-8698-C529-C97B2060969D}"/>
                </a:ext>
              </a:extLst>
            </p:cNvPr>
            <p:cNvSpPr txBox="1"/>
            <p:nvPr/>
          </p:nvSpPr>
          <p:spPr>
            <a:xfrm>
              <a:off x="1767713" y="5107364"/>
              <a:ext cx="2391873" cy="95397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Frameworks like Django or Flask are used for backend development to handle HTTP requests and serve model predictions.</a:t>
              </a:r>
            </a:p>
          </p:txBody>
        </p:sp>
      </p:grpSp>
      <p:grpSp>
        <p:nvGrpSpPr>
          <p:cNvPr id="60" name="Group 59">
            <a:extLst>
              <a:ext uri="{FF2B5EF4-FFF2-40B4-BE49-F238E27FC236}">
                <a16:creationId xmlns:a16="http://schemas.microsoft.com/office/drawing/2014/main" id="{DD423D5D-8B67-6D0D-DA5B-37EA2C4A8BD2}"/>
              </a:ext>
            </a:extLst>
          </p:cNvPr>
          <p:cNvGrpSpPr/>
          <p:nvPr/>
        </p:nvGrpSpPr>
        <p:grpSpPr>
          <a:xfrm>
            <a:off x="5730521" y="4677098"/>
            <a:ext cx="2801753" cy="1206618"/>
            <a:chOff x="5944181" y="4634665"/>
            <a:chExt cx="2391873" cy="1206618"/>
          </a:xfrm>
        </p:grpSpPr>
        <p:sp>
          <p:nvSpPr>
            <p:cNvPr id="33" name="TextBox 32">
              <a:extLst>
                <a:ext uri="{FF2B5EF4-FFF2-40B4-BE49-F238E27FC236}">
                  <a16:creationId xmlns:a16="http://schemas.microsoft.com/office/drawing/2014/main" id="{981D8549-F181-C24C-1DBF-D63B869F3FB5}"/>
                </a:ext>
              </a:extLst>
            </p:cNvPr>
            <p:cNvSpPr txBox="1"/>
            <p:nvPr/>
          </p:nvSpPr>
          <p:spPr>
            <a:xfrm>
              <a:off x="6096001" y="4634665"/>
              <a:ext cx="2088233" cy="523220"/>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Database Management Systems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64BA4C55-A471-ED72-01EA-0DD0F6C8DB4F}"/>
                </a:ext>
              </a:extLst>
            </p:cNvPr>
            <p:cNvSpPr txBox="1"/>
            <p:nvPr/>
          </p:nvSpPr>
          <p:spPr>
            <a:xfrm>
              <a:off x="5944181" y="5107364"/>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Systems like MySQL or PostgreSQL are used for storing user data and model predictions.</a:t>
              </a:r>
            </a:p>
          </p:txBody>
        </p:sp>
      </p:grpSp>
      <p:grpSp>
        <p:nvGrpSpPr>
          <p:cNvPr id="59" name="Group 58">
            <a:extLst>
              <a:ext uri="{FF2B5EF4-FFF2-40B4-BE49-F238E27FC236}">
                <a16:creationId xmlns:a16="http://schemas.microsoft.com/office/drawing/2014/main" id="{D513A699-F366-0116-CC76-59E3016B4C8E}"/>
              </a:ext>
            </a:extLst>
          </p:cNvPr>
          <p:cNvGrpSpPr/>
          <p:nvPr/>
        </p:nvGrpSpPr>
        <p:grpSpPr>
          <a:xfrm>
            <a:off x="3661638" y="1700115"/>
            <a:ext cx="2914085" cy="1211235"/>
            <a:chOff x="3855947" y="1988840"/>
            <a:chExt cx="2391873" cy="1211235"/>
          </a:xfrm>
        </p:grpSpPr>
        <p:sp>
          <p:nvSpPr>
            <p:cNvPr id="35" name="TextBox 34">
              <a:extLst>
                <a:ext uri="{FF2B5EF4-FFF2-40B4-BE49-F238E27FC236}">
                  <a16:creationId xmlns:a16="http://schemas.microsoft.com/office/drawing/2014/main" id="{5516347C-F2B8-C785-F8F2-112F85A11F39}"/>
                </a:ext>
              </a:extLst>
            </p:cNvPr>
            <p:cNvSpPr txBox="1"/>
            <p:nvPr/>
          </p:nvSpPr>
          <p:spPr>
            <a:xfrm>
              <a:off x="4007767" y="1988840"/>
              <a:ext cx="2088233"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RESTful APIs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6" name="TextBox 35">
              <a:extLst>
                <a:ext uri="{FF2B5EF4-FFF2-40B4-BE49-F238E27FC236}">
                  <a16:creationId xmlns:a16="http://schemas.microsoft.com/office/drawing/2014/main" id="{57A0E6ED-30F7-B1E9-98EC-A88A16B3F1A5}"/>
                </a:ext>
              </a:extLst>
            </p:cNvPr>
            <p:cNvSpPr txBox="1"/>
            <p:nvPr/>
          </p:nvSpPr>
          <p:spPr>
            <a:xfrm>
              <a:off x="3855947" y="2246096"/>
              <a:ext cx="2391873" cy="95397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To communicate between the frontend and backend, RESTful APIs are commonly implemented to send data from the website to the backend for processing.</a:t>
              </a:r>
            </a:p>
          </p:txBody>
        </p:sp>
      </p:grpSp>
      <p:grpSp>
        <p:nvGrpSpPr>
          <p:cNvPr id="61" name="Group 60">
            <a:extLst>
              <a:ext uri="{FF2B5EF4-FFF2-40B4-BE49-F238E27FC236}">
                <a16:creationId xmlns:a16="http://schemas.microsoft.com/office/drawing/2014/main" id="{D91C931F-E7F9-F1BF-F4BE-2071833F96FE}"/>
              </a:ext>
            </a:extLst>
          </p:cNvPr>
          <p:cNvGrpSpPr/>
          <p:nvPr/>
        </p:nvGrpSpPr>
        <p:grpSpPr>
          <a:xfrm>
            <a:off x="7744140" y="1817644"/>
            <a:ext cx="3217025" cy="991175"/>
            <a:chOff x="8032414" y="1988840"/>
            <a:chExt cx="2391873" cy="991175"/>
          </a:xfrm>
        </p:grpSpPr>
        <p:sp>
          <p:nvSpPr>
            <p:cNvPr id="37" name="TextBox 36">
              <a:extLst>
                <a:ext uri="{FF2B5EF4-FFF2-40B4-BE49-F238E27FC236}">
                  <a16:creationId xmlns:a16="http://schemas.microsoft.com/office/drawing/2014/main" id="{58823E73-606E-C36C-A2FE-74D19D7089B2}"/>
                </a:ext>
              </a:extLst>
            </p:cNvPr>
            <p:cNvSpPr txBox="1"/>
            <p:nvPr/>
          </p:nvSpPr>
          <p:spPr>
            <a:xfrm>
              <a:off x="8184234" y="1988840"/>
              <a:ext cx="2088233"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Image Processing Libraries</a:t>
              </a:r>
              <a:endParaRPr lang="en-US" sz="1400" dirty="0">
                <a:solidFill>
                  <a:schemeClr val="accent5">
                    <a:lumMod val="75000"/>
                  </a:schemeClr>
                </a:solidFill>
                <a:latin typeface="+mj-lt"/>
                <a:ea typeface="Open Sans bold" pitchFamily="2" charset="0"/>
                <a:cs typeface="Open Sans bold" pitchFamily="2" charset="0"/>
              </a:endParaRPr>
            </a:p>
          </p:txBody>
        </p:sp>
        <p:sp>
          <p:nvSpPr>
            <p:cNvPr id="38" name="TextBox 37">
              <a:extLst>
                <a:ext uri="{FF2B5EF4-FFF2-40B4-BE49-F238E27FC236}">
                  <a16:creationId xmlns:a16="http://schemas.microsoft.com/office/drawing/2014/main" id="{C9AAF848-EE84-CB3C-73A4-8D64980F730D}"/>
                </a:ext>
              </a:extLst>
            </p:cNvPr>
            <p:cNvSpPr txBox="1"/>
            <p:nvPr/>
          </p:nvSpPr>
          <p:spPr>
            <a:xfrm>
              <a:off x="8032414" y="2246096"/>
              <a:ext cx="2391873" cy="733919"/>
            </a:xfrm>
            <a:prstGeom prst="rect">
              <a:avLst/>
            </a:prstGeom>
            <a:noFill/>
          </p:spPr>
          <p:txBody>
            <a:bodyPr wrap="square" lIns="0" rIns="0" rtlCol="0">
              <a:spAutoFit/>
            </a:bodyPr>
            <a:lstStyle/>
            <a:p>
              <a:pPr algn="ctr">
                <a:lnSpc>
                  <a:spcPct val="130000"/>
                </a:lnSpc>
              </a:pPr>
              <a:r>
                <a:rPr lang="en-US" sz="1100" dirty="0">
                  <a:solidFill>
                    <a:schemeClr val="accent5">
                      <a:lumMod val="75000"/>
                    </a:schemeClr>
                  </a:solidFill>
                  <a:ea typeface="Open Sans Light" pitchFamily="2" charset="0"/>
                  <a:cs typeface="Open Sans Light" pitchFamily="2" charset="0"/>
                </a:rPr>
                <a:t> Libraries like OpenCV are used for image preprocessing tasks before feeding images into the AI model.</a:t>
              </a:r>
            </a:p>
          </p:txBody>
        </p:sp>
      </p:grpSp>
      <p:grpSp>
        <p:nvGrpSpPr>
          <p:cNvPr id="54" name="Group 53">
            <a:extLst>
              <a:ext uri="{FF2B5EF4-FFF2-40B4-BE49-F238E27FC236}">
                <a16:creationId xmlns:a16="http://schemas.microsoft.com/office/drawing/2014/main" id="{124ADF8D-A104-26E6-C47C-0B91CDDFDADB}"/>
              </a:ext>
            </a:extLst>
          </p:cNvPr>
          <p:cNvGrpSpPr/>
          <p:nvPr/>
        </p:nvGrpSpPr>
        <p:grpSpPr>
          <a:xfrm>
            <a:off x="2267572" y="3109914"/>
            <a:ext cx="1392157" cy="1392157"/>
            <a:chOff x="2267572" y="3109914"/>
            <a:chExt cx="1392157" cy="1392157"/>
          </a:xfrm>
        </p:grpSpPr>
        <p:grpSp>
          <p:nvGrpSpPr>
            <p:cNvPr id="3" name="!!Group 1nj">
              <a:extLst>
                <a:ext uri="{FF2B5EF4-FFF2-40B4-BE49-F238E27FC236}">
                  <a16:creationId xmlns:a16="http://schemas.microsoft.com/office/drawing/2014/main" id="{22AA99BB-1F6B-4075-A906-A06FDA75650C}"/>
                </a:ext>
              </a:extLst>
            </p:cNvPr>
            <p:cNvGrpSpPr/>
            <p:nvPr/>
          </p:nvGrpSpPr>
          <p:grpSpPr>
            <a:xfrm>
              <a:off x="2267572" y="3109914"/>
              <a:ext cx="1392157" cy="1392157"/>
              <a:chOff x="3863752" y="2852936"/>
              <a:chExt cx="1512168" cy="1512168"/>
            </a:xfrm>
          </p:grpSpPr>
          <p:sp>
            <p:nvSpPr>
              <p:cNvPr id="4" name="Oval 3">
                <a:extLst>
                  <a:ext uri="{FF2B5EF4-FFF2-40B4-BE49-F238E27FC236}">
                    <a16:creationId xmlns:a16="http://schemas.microsoft.com/office/drawing/2014/main" id="{B49B00BF-0FD2-A88D-5284-A89E6EE0FA76}"/>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A91121-BC8B-631B-6F0B-D910FA5E7549}"/>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6n">
              <a:extLst>
                <a:ext uri="{FF2B5EF4-FFF2-40B4-BE49-F238E27FC236}">
                  <a16:creationId xmlns:a16="http://schemas.microsoft.com/office/drawing/2014/main" id="{A2A9CF7D-6362-9AA6-A9DD-4D5CA0367A13}"/>
                </a:ext>
              </a:extLst>
            </p:cNvPr>
            <p:cNvSpPr/>
            <p:nvPr/>
          </p:nvSpPr>
          <p:spPr>
            <a:xfrm>
              <a:off x="2481232" y="3323574"/>
              <a:ext cx="964837" cy="964837"/>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18n">
              <a:extLst>
                <a:ext uri="{FF2B5EF4-FFF2-40B4-BE49-F238E27FC236}">
                  <a16:creationId xmlns:a16="http://schemas.microsoft.com/office/drawing/2014/main" id="{0D7770CB-411D-9488-58F7-B9EF12D5BED2}"/>
                </a:ext>
              </a:extLst>
            </p:cNvPr>
            <p:cNvSpPr/>
            <p:nvPr/>
          </p:nvSpPr>
          <p:spPr>
            <a:xfrm flipV="1">
              <a:off x="2839351" y="3681693"/>
              <a:ext cx="248600" cy="248605"/>
            </a:xfrm>
            <a:custGeom>
              <a:avLst/>
              <a:gdLst>
                <a:gd name="connsiteX0" fmla="*/ 237348 w 248600"/>
                <a:gd name="connsiteY0" fmla="*/ 192145 h 248605"/>
                <a:gd name="connsiteX1" fmla="*/ 146948 w 248600"/>
                <a:gd name="connsiteY1" fmla="*/ 192145 h 248605"/>
                <a:gd name="connsiteX2" fmla="*/ 141298 w 248600"/>
                <a:gd name="connsiteY2" fmla="*/ 186495 h 248605"/>
                <a:gd name="connsiteX3" fmla="*/ 146948 w 248600"/>
                <a:gd name="connsiteY3" fmla="*/ 180845 h 248605"/>
                <a:gd name="connsiteX4" fmla="*/ 237348 w 248600"/>
                <a:gd name="connsiteY4" fmla="*/ 180845 h 248605"/>
                <a:gd name="connsiteX5" fmla="*/ 237348 w 248600"/>
                <a:gd name="connsiteY5" fmla="*/ 158245 h 248605"/>
                <a:gd name="connsiteX6" fmla="*/ 146948 w 248600"/>
                <a:gd name="connsiteY6" fmla="*/ 158245 h 248605"/>
                <a:gd name="connsiteX7" fmla="*/ 141298 w 248600"/>
                <a:gd name="connsiteY7" fmla="*/ 152595 h 248605"/>
                <a:gd name="connsiteX8" fmla="*/ 146948 w 248600"/>
                <a:gd name="connsiteY8" fmla="*/ 146945 h 248605"/>
                <a:gd name="connsiteX9" fmla="*/ 214748 w 248600"/>
                <a:gd name="connsiteY9" fmla="*/ 146945 h 248605"/>
                <a:gd name="connsiteX10" fmla="*/ 214748 w 248600"/>
                <a:gd name="connsiteY10" fmla="*/ 11345 h 248605"/>
                <a:gd name="connsiteX11" fmla="*/ 33948 w 248600"/>
                <a:gd name="connsiteY11" fmla="*/ 11345 h 248605"/>
                <a:gd name="connsiteX12" fmla="*/ 33948 w 248600"/>
                <a:gd name="connsiteY12" fmla="*/ 146945 h 248605"/>
                <a:gd name="connsiteX13" fmla="*/ 101748 w 248600"/>
                <a:gd name="connsiteY13" fmla="*/ 146945 h 248605"/>
                <a:gd name="connsiteX14" fmla="*/ 107398 w 248600"/>
                <a:gd name="connsiteY14" fmla="*/ 152595 h 248605"/>
                <a:gd name="connsiteX15" fmla="*/ 101748 w 248600"/>
                <a:gd name="connsiteY15" fmla="*/ 158245 h 248605"/>
                <a:gd name="connsiteX16" fmla="*/ 11348 w 248600"/>
                <a:gd name="connsiteY16" fmla="*/ 158245 h 248605"/>
                <a:gd name="connsiteX17" fmla="*/ 11348 w 248600"/>
                <a:gd name="connsiteY17" fmla="*/ 180845 h 248605"/>
                <a:gd name="connsiteX18" fmla="*/ 101748 w 248600"/>
                <a:gd name="connsiteY18" fmla="*/ 180845 h 248605"/>
                <a:gd name="connsiteX19" fmla="*/ 107398 w 248600"/>
                <a:gd name="connsiteY19" fmla="*/ 186495 h 248605"/>
                <a:gd name="connsiteX20" fmla="*/ 101748 w 248600"/>
                <a:gd name="connsiteY20" fmla="*/ 192145 h 248605"/>
                <a:gd name="connsiteX21" fmla="*/ 11348 w 248600"/>
                <a:gd name="connsiteY21" fmla="*/ 192145 h 248605"/>
                <a:gd name="connsiteX22" fmla="*/ 48 w 248600"/>
                <a:gd name="connsiteY22" fmla="*/ 180845 h 248605"/>
                <a:gd name="connsiteX23" fmla="*/ 48 w 248600"/>
                <a:gd name="connsiteY23" fmla="*/ 158245 h 248605"/>
                <a:gd name="connsiteX24" fmla="*/ 11348 w 248600"/>
                <a:gd name="connsiteY24" fmla="*/ 146945 h 248605"/>
                <a:gd name="connsiteX25" fmla="*/ 22648 w 248600"/>
                <a:gd name="connsiteY25" fmla="*/ 146945 h 248605"/>
                <a:gd name="connsiteX26" fmla="*/ 22648 w 248600"/>
                <a:gd name="connsiteY26" fmla="*/ 11345 h 248605"/>
                <a:gd name="connsiteX27" fmla="*/ 33948 w 248600"/>
                <a:gd name="connsiteY27" fmla="*/ 40 h 248605"/>
                <a:gd name="connsiteX28" fmla="*/ 214748 w 248600"/>
                <a:gd name="connsiteY28" fmla="*/ 40 h 248605"/>
                <a:gd name="connsiteX29" fmla="*/ 226048 w 248600"/>
                <a:gd name="connsiteY29" fmla="*/ 11345 h 248605"/>
                <a:gd name="connsiteX30" fmla="*/ 226048 w 248600"/>
                <a:gd name="connsiteY30" fmla="*/ 146945 h 248605"/>
                <a:gd name="connsiteX31" fmla="*/ 237348 w 248600"/>
                <a:gd name="connsiteY31" fmla="*/ 146945 h 248605"/>
                <a:gd name="connsiteX32" fmla="*/ 248648 w 248600"/>
                <a:gd name="connsiteY32" fmla="*/ 158245 h 248605"/>
                <a:gd name="connsiteX33" fmla="*/ 248648 w 248600"/>
                <a:gd name="connsiteY33" fmla="*/ 180845 h 248605"/>
                <a:gd name="connsiteX34" fmla="*/ 237348 w 248600"/>
                <a:gd name="connsiteY34" fmla="*/ 192145 h 248605"/>
                <a:gd name="connsiteX35" fmla="*/ 90448 w 248600"/>
                <a:gd name="connsiteY35" fmla="*/ 113039 h 248605"/>
                <a:gd name="connsiteX36" fmla="*/ 84798 w 248600"/>
                <a:gd name="connsiteY36" fmla="*/ 107395 h 248605"/>
                <a:gd name="connsiteX37" fmla="*/ 86453 w 248600"/>
                <a:gd name="connsiteY37" fmla="*/ 103401 h 248605"/>
                <a:gd name="connsiteX38" fmla="*/ 120353 w 248600"/>
                <a:gd name="connsiteY38" fmla="*/ 69501 h 248605"/>
                <a:gd name="connsiteX39" fmla="*/ 124348 w 248600"/>
                <a:gd name="connsiteY39" fmla="*/ 67840 h 248605"/>
                <a:gd name="connsiteX40" fmla="*/ 128342 w 248600"/>
                <a:gd name="connsiteY40" fmla="*/ 69501 h 248605"/>
                <a:gd name="connsiteX41" fmla="*/ 162242 w 248600"/>
                <a:gd name="connsiteY41" fmla="*/ 103401 h 248605"/>
                <a:gd name="connsiteX42" fmla="*/ 163898 w 248600"/>
                <a:gd name="connsiteY42" fmla="*/ 107395 h 248605"/>
                <a:gd name="connsiteX43" fmla="*/ 158248 w 248600"/>
                <a:gd name="connsiteY43" fmla="*/ 113039 h 248605"/>
                <a:gd name="connsiteX44" fmla="*/ 154253 w 248600"/>
                <a:gd name="connsiteY44" fmla="*/ 111390 h 248605"/>
                <a:gd name="connsiteX45" fmla="*/ 129998 w 248600"/>
                <a:gd name="connsiteY45" fmla="*/ 87134 h 248605"/>
                <a:gd name="connsiteX46" fmla="*/ 129998 w 248600"/>
                <a:gd name="connsiteY46" fmla="*/ 242990 h 248605"/>
                <a:gd name="connsiteX47" fmla="*/ 129998 w 248600"/>
                <a:gd name="connsiteY47" fmla="*/ 242995 h 248605"/>
                <a:gd name="connsiteX48" fmla="*/ 124348 w 248600"/>
                <a:gd name="connsiteY48" fmla="*/ 248645 h 248605"/>
                <a:gd name="connsiteX49" fmla="*/ 118698 w 248600"/>
                <a:gd name="connsiteY49" fmla="*/ 242995 h 248605"/>
                <a:gd name="connsiteX50" fmla="*/ 118698 w 248600"/>
                <a:gd name="connsiteY50" fmla="*/ 87134 h 248605"/>
                <a:gd name="connsiteX51" fmla="*/ 94442 w 248600"/>
                <a:gd name="connsiteY51" fmla="*/ 111390 h 248605"/>
                <a:gd name="connsiteX52" fmla="*/ 90448 w 248600"/>
                <a:gd name="connsiteY52" fmla="*/ 113039 h 2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48600" h="248605">
                  <a:moveTo>
                    <a:pt x="237348" y="192145"/>
                  </a:moveTo>
                  <a:lnTo>
                    <a:pt x="146948" y="192145"/>
                  </a:lnTo>
                  <a:cubicBezTo>
                    <a:pt x="143829" y="192145"/>
                    <a:pt x="141298" y="189614"/>
                    <a:pt x="141298" y="186495"/>
                  </a:cubicBezTo>
                  <a:cubicBezTo>
                    <a:pt x="141298" y="183371"/>
                    <a:pt x="143829" y="180845"/>
                    <a:pt x="146948" y="180845"/>
                  </a:cubicBezTo>
                  <a:lnTo>
                    <a:pt x="237348" y="180845"/>
                  </a:lnTo>
                  <a:lnTo>
                    <a:pt x="237348" y="158245"/>
                  </a:lnTo>
                  <a:lnTo>
                    <a:pt x="146948" y="158245"/>
                  </a:lnTo>
                  <a:cubicBezTo>
                    <a:pt x="143829" y="158245"/>
                    <a:pt x="141298" y="155714"/>
                    <a:pt x="141298" y="152595"/>
                  </a:cubicBezTo>
                  <a:cubicBezTo>
                    <a:pt x="141298" y="149471"/>
                    <a:pt x="143829" y="146945"/>
                    <a:pt x="146948" y="146945"/>
                  </a:cubicBezTo>
                  <a:lnTo>
                    <a:pt x="214748" y="146945"/>
                  </a:lnTo>
                  <a:lnTo>
                    <a:pt x="214748" y="11345"/>
                  </a:lnTo>
                  <a:lnTo>
                    <a:pt x="33948" y="11345"/>
                  </a:lnTo>
                  <a:lnTo>
                    <a:pt x="33948" y="146945"/>
                  </a:lnTo>
                  <a:lnTo>
                    <a:pt x="101748" y="146945"/>
                  </a:lnTo>
                  <a:cubicBezTo>
                    <a:pt x="104866" y="146945"/>
                    <a:pt x="107398" y="149471"/>
                    <a:pt x="107398" y="152595"/>
                  </a:cubicBezTo>
                  <a:cubicBezTo>
                    <a:pt x="107398" y="155714"/>
                    <a:pt x="104866" y="158245"/>
                    <a:pt x="101748" y="158245"/>
                  </a:cubicBezTo>
                  <a:lnTo>
                    <a:pt x="11348" y="158245"/>
                  </a:lnTo>
                  <a:lnTo>
                    <a:pt x="11348" y="180845"/>
                  </a:lnTo>
                  <a:lnTo>
                    <a:pt x="101748" y="180845"/>
                  </a:lnTo>
                  <a:cubicBezTo>
                    <a:pt x="104866" y="180845"/>
                    <a:pt x="107398" y="183371"/>
                    <a:pt x="107398" y="186495"/>
                  </a:cubicBezTo>
                  <a:cubicBezTo>
                    <a:pt x="107398" y="189614"/>
                    <a:pt x="104866" y="192145"/>
                    <a:pt x="101748" y="192145"/>
                  </a:cubicBezTo>
                  <a:lnTo>
                    <a:pt x="11348" y="192145"/>
                  </a:lnTo>
                  <a:cubicBezTo>
                    <a:pt x="5110" y="192145"/>
                    <a:pt x="48" y="187083"/>
                    <a:pt x="48" y="180845"/>
                  </a:cubicBezTo>
                  <a:lnTo>
                    <a:pt x="48" y="158245"/>
                  </a:lnTo>
                  <a:cubicBezTo>
                    <a:pt x="48" y="152008"/>
                    <a:pt x="5110" y="146945"/>
                    <a:pt x="11348" y="146945"/>
                  </a:cubicBezTo>
                  <a:lnTo>
                    <a:pt x="22648" y="146945"/>
                  </a:lnTo>
                  <a:lnTo>
                    <a:pt x="22648" y="11345"/>
                  </a:lnTo>
                  <a:cubicBezTo>
                    <a:pt x="22648" y="5108"/>
                    <a:pt x="27710" y="40"/>
                    <a:pt x="33948" y="40"/>
                  </a:cubicBezTo>
                  <a:lnTo>
                    <a:pt x="214748" y="40"/>
                  </a:lnTo>
                  <a:cubicBezTo>
                    <a:pt x="220985" y="40"/>
                    <a:pt x="226048" y="5108"/>
                    <a:pt x="226048" y="11345"/>
                  </a:cubicBezTo>
                  <a:lnTo>
                    <a:pt x="226048" y="146945"/>
                  </a:lnTo>
                  <a:lnTo>
                    <a:pt x="237348" y="146945"/>
                  </a:lnTo>
                  <a:cubicBezTo>
                    <a:pt x="243585" y="146945"/>
                    <a:pt x="248648" y="152008"/>
                    <a:pt x="248648" y="158245"/>
                  </a:cubicBezTo>
                  <a:lnTo>
                    <a:pt x="248648" y="180845"/>
                  </a:lnTo>
                  <a:cubicBezTo>
                    <a:pt x="248648" y="187083"/>
                    <a:pt x="243585" y="192145"/>
                    <a:pt x="237348" y="192145"/>
                  </a:cubicBezTo>
                  <a:moveTo>
                    <a:pt x="90448" y="113039"/>
                  </a:moveTo>
                  <a:cubicBezTo>
                    <a:pt x="87329" y="113039"/>
                    <a:pt x="84798" y="110514"/>
                    <a:pt x="84798" y="107395"/>
                  </a:cubicBezTo>
                  <a:cubicBezTo>
                    <a:pt x="84798" y="105836"/>
                    <a:pt x="85430" y="104423"/>
                    <a:pt x="86453" y="103401"/>
                  </a:cubicBezTo>
                  <a:lnTo>
                    <a:pt x="120353" y="69501"/>
                  </a:lnTo>
                  <a:cubicBezTo>
                    <a:pt x="121376" y="68472"/>
                    <a:pt x="122788" y="67840"/>
                    <a:pt x="124348" y="67840"/>
                  </a:cubicBezTo>
                  <a:cubicBezTo>
                    <a:pt x="125907" y="67840"/>
                    <a:pt x="127319" y="68472"/>
                    <a:pt x="128342" y="69501"/>
                  </a:cubicBezTo>
                  <a:lnTo>
                    <a:pt x="162242" y="103401"/>
                  </a:lnTo>
                  <a:cubicBezTo>
                    <a:pt x="163265" y="104423"/>
                    <a:pt x="163898" y="105836"/>
                    <a:pt x="163898" y="107395"/>
                  </a:cubicBezTo>
                  <a:cubicBezTo>
                    <a:pt x="163898" y="110514"/>
                    <a:pt x="161366" y="113039"/>
                    <a:pt x="158248" y="113039"/>
                  </a:cubicBezTo>
                  <a:cubicBezTo>
                    <a:pt x="156688" y="113039"/>
                    <a:pt x="155276" y="112412"/>
                    <a:pt x="154253" y="111390"/>
                  </a:cubicBezTo>
                  <a:lnTo>
                    <a:pt x="129998" y="87134"/>
                  </a:lnTo>
                  <a:lnTo>
                    <a:pt x="129998" y="242990"/>
                  </a:lnTo>
                  <a:lnTo>
                    <a:pt x="129998" y="242995"/>
                  </a:lnTo>
                  <a:cubicBezTo>
                    <a:pt x="129998" y="246114"/>
                    <a:pt x="127466" y="248645"/>
                    <a:pt x="124348" y="248645"/>
                  </a:cubicBezTo>
                  <a:cubicBezTo>
                    <a:pt x="121229" y="248645"/>
                    <a:pt x="118698" y="246114"/>
                    <a:pt x="118698" y="242995"/>
                  </a:cubicBezTo>
                  <a:lnTo>
                    <a:pt x="118698" y="87134"/>
                  </a:lnTo>
                  <a:lnTo>
                    <a:pt x="94442" y="111390"/>
                  </a:lnTo>
                  <a:cubicBezTo>
                    <a:pt x="93419" y="112412"/>
                    <a:pt x="92007" y="113039"/>
                    <a:pt x="90448" y="113039"/>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5" name="Group 54">
            <a:extLst>
              <a:ext uri="{FF2B5EF4-FFF2-40B4-BE49-F238E27FC236}">
                <a16:creationId xmlns:a16="http://schemas.microsoft.com/office/drawing/2014/main" id="{3F009B1C-94A7-4319-6DD8-D9417D7C6609}"/>
              </a:ext>
            </a:extLst>
          </p:cNvPr>
          <p:cNvGrpSpPr/>
          <p:nvPr/>
        </p:nvGrpSpPr>
        <p:grpSpPr>
          <a:xfrm>
            <a:off x="4355806" y="3109914"/>
            <a:ext cx="1392157" cy="1392157"/>
            <a:chOff x="4355806" y="3109914"/>
            <a:chExt cx="1392157" cy="1392157"/>
          </a:xfrm>
        </p:grpSpPr>
        <p:grpSp>
          <p:nvGrpSpPr>
            <p:cNvPr id="8" name="Group 7">
              <a:extLst>
                <a:ext uri="{FF2B5EF4-FFF2-40B4-BE49-F238E27FC236}">
                  <a16:creationId xmlns:a16="http://schemas.microsoft.com/office/drawing/2014/main" id="{9263364B-FFDB-6919-9FDB-1CCBA6A7F2FA}"/>
                </a:ext>
              </a:extLst>
            </p:cNvPr>
            <p:cNvGrpSpPr/>
            <p:nvPr/>
          </p:nvGrpSpPr>
          <p:grpSpPr>
            <a:xfrm>
              <a:off x="4355806" y="3109914"/>
              <a:ext cx="1392157" cy="1392157"/>
              <a:chOff x="2783632" y="2204864"/>
              <a:chExt cx="1545271" cy="1545271"/>
            </a:xfrm>
          </p:grpSpPr>
          <p:grpSp>
            <p:nvGrpSpPr>
              <p:cNvPr id="9" name="Group 8">
                <a:extLst>
                  <a:ext uri="{FF2B5EF4-FFF2-40B4-BE49-F238E27FC236}">
                    <a16:creationId xmlns:a16="http://schemas.microsoft.com/office/drawing/2014/main" id="{97BF667D-91C9-37FC-DD6A-5A1D7B910484}"/>
                  </a:ext>
                </a:extLst>
              </p:cNvPr>
              <p:cNvGrpSpPr/>
              <p:nvPr/>
            </p:nvGrpSpPr>
            <p:grpSpPr>
              <a:xfrm>
                <a:off x="2783632" y="2204864"/>
                <a:ext cx="1545271" cy="1545271"/>
                <a:chOff x="3863752" y="2852936"/>
                <a:chExt cx="1512168" cy="1512168"/>
              </a:xfrm>
            </p:grpSpPr>
            <p:sp>
              <p:nvSpPr>
                <p:cNvPr id="11" name="Oval 10">
                  <a:extLst>
                    <a:ext uri="{FF2B5EF4-FFF2-40B4-BE49-F238E27FC236}">
                      <a16:creationId xmlns:a16="http://schemas.microsoft.com/office/drawing/2014/main" id="{02F434F3-8083-762A-F899-6D16DC237810}"/>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030F82-5026-D9B9-0860-71CC140DB0C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A009B0F1-271B-C6CB-4CE5-44C4BCE61C74}"/>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Graphic 20n">
              <a:extLst>
                <a:ext uri="{FF2B5EF4-FFF2-40B4-BE49-F238E27FC236}">
                  <a16:creationId xmlns:a16="http://schemas.microsoft.com/office/drawing/2014/main" id="{9D2F7DE9-562F-2727-D6A1-730D5DB3F5C5}"/>
                </a:ext>
              </a:extLst>
            </p:cNvPr>
            <p:cNvSpPr/>
            <p:nvPr/>
          </p:nvSpPr>
          <p:spPr>
            <a:xfrm flipV="1">
              <a:off x="4927585" y="3681693"/>
              <a:ext cx="248600" cy="248600"/>
            </a:xfrm>
            <a:custGeom>
              <a:avLst/>
              <a:gdLst>
                <a:gd name="connsiteX0" fmla="*/ 118677 w 248600"/>
                <a:gd name="connsiteY0" fmla="*/ 45214 h 248600"/>
                <a:gd name="connsiteX1" fmla="*/ 122671 w 248600"/>
                <a:gd name="connsiteY1" fmla="*/ 46869 h 248600"/>
                <a:gd name="connsiteX2" fmla="*/ 145271 w 248600"/>
                <a:gd name="connsiteY2" fmla="*/ 69469 h 248600"/>
                <a:gd name="connsiteX3" fmla="*/ 146927 w 248600"/>
                <a:gd name="connsiteY3" fmla="*/ 73464 h 248600"/>
                <a:gd name="connsiteX4" fmla="*/ 141277 w 248600"/>
                <a:gd name="connsiteY4" fmla="*/ 79108 h 248600"/>
                <a:gd name="connsiteX5" fmla="*/ 137282 w 248600"/>
                <a:gd name="connsiteY5" fmla="*/ 77458 h 248600"/>
                <a:gd name="connsiteX6" fmla="*/ 114682 w 248600"/>
                <a:gd name="connsiteY6" fmla="*/ 54858 h 248600"/>
                <a:gd name="connsiteX7" fmla="*/ 113027 w 248600"/>
                <a:gd name="connsiteY7" fmla="*/ 50858 h 248600"/>
                <a:gd name="connsiteX8" fmla="*/ 118677 w 248600"/>
                <a:gd name="connsiteY8" fmla="*/ 45214 h 248600"/>
                <a:gd name="connsiteX9" fmla="*/ 118677 w 248600"/>
                <a:gd name="connsiteY9" fmla="*/ 13653 h 248600"/>
                <a:gd name="connsiteX10" fmla="*/ 11327 w 248600"/>
                <a:gd name="connsiteY10" fmla="*/ 121003 h 248600"/>
                <a:gd name="connsiteX11" fmla="*/ 11327 w 248600"/>
                <a:gd name="connsiteY11" fmla="*/ 197764 h 248600"/>
                <a:gd name="connsiteX12" fmla="*/ 16977 w 248600"/>
                <a:gd name="connsiteY12" fmla="*/ 203414 h 248600"/>
                <a:gd name="connsiteX13" fmla="*/ 93737 w 248600"/>
                <a:gd name="connsiteY13" fmla="*/ 203414 h 248600"/>
                <a:gd name="connsiteX14" fmla="*/ 201087 w 248600"/>
                <a:gd name="connsiteY14" fmla="*/ 96064 h 248600"/>
                <a:gd name="connsiteX15" fmla="*/ 118677 w 248600"/>
                <a:gd name="connsiteY15" fmla="*/ 13653 h 248600"/>
                <a:gd name="connsiteX16" fmla="*/ 100071 w 248600"/>
                <a:gd name="connsiteY16" fmla="*/ 213058 h 248600"/>
                <a:gd name="connsiteX17" fmla="*/ 96077 w 248600"/>
                <a:gd name="connsiteY17" fmla="*/ 214714 h 248600"/>
                <a:gd name="connsiteX18" fmla="*/ 16977 w 248600"/>
                <a:gd name="connsiteY18" fmla="*/ 214714 h 248600"/>
                <a:gd name="connsiteX19" fmla="*/ 27 w 248600"/>
                <a:gd name="connsiteY19" fmla="*/ 197764 h 248600"/>
                <a:gd name="connsiteX20" fmla="*/ 27 w 248600"/>
                <a:gd name="connsiteY20" fmla="*/ 118664 h 248600"/>
                <a:gd name="connsiteX21" fmla="*/ 1682 w 248600"/>
                <a:gd name="connsiteY21" fmla="*/ 114669 h 248600"/>
                <a:gd name="connsiteX22" fmla="*/ 114682 w 248600"/>
                <a:gd name="connsiteY22" fmla="*/ 1669 h 248600"/>
                <a:gd name="connsiteX23" fmla="*/ 118677 w 248600"/>
                <a:gd name="connsiteY23" fmla="*/ 14 h 248600"/>
                <a:gd name="connsiteX24" fmla="*/ 122671 w 248600"/>
                <a:gd name="connsiteY24" fmla="*/ 1669 h 248600"/>
                <a:gd name="connsiteX25" fmla="*/ 213071 w 248600"/>
                <a:gd name="connsiteY25" fmla="*/ 92069 h 248600"/>
                <a:gd name="connsiteX26" fmla="*/ 214727 w 248600"/>
                <a:gd name="connsiteY26" fmla="*/ 96064 h 248600"/>
                <a:gd name="connsiteX27" fmla="*/ 213071 w 248600"/>
                <a:gd name="connsiteY27" fmla="*/ 100058 h 248600"/>
                <a:gd name="connsiteX28" fmla="*/ 100071 w 248600"/>
                <a:gd name="connsiteY28" fmla="*/ 213058 h 248600"/>
                <a:gd name="connsiteX29" fmla="*/ 90427 w 248600"/>
                <a:gd name="connsiteY29" fmla="*/ 73464 h 248600"/>
                <a:gd name="connsiteX30" fmla="*/ 96077 w 248600"/>
                <a:gd name="connsiteY30" fmla="*/ 67814 h 248600"/>
                <a:gd name="connsiteX31" fmla="*/ 100071 w 248600"/>
                <a:gd name="connsiteY31" fmla="*/ 69469 h 248600"/>
                <a:gd name="connsiteX32" fmla="*/ 105721 w 248600"/>
                <a:gd name="connsiteY32" fmla="*/ 75119 h 248600"/>
                <a:gd name="connsiteX33" fmla="*/ 107377 w 248600"/>
                <a:gd name="connsiteY33" fmla="*/ 79108 h 248600"/>
                <a:gd name="connsiteX34" fmla="*/ 101727 w 248600"/>
                <a:gd name="connsiteY34" fmla="*/ 84764 h 248600"/>
                <a:gd name="connsiteX35" fmla="*/ 97732 w 248600"/>
                <a:gd name="connsiteY35" fmla="*/ 83102 h 248600"/>
                <a:gd name="connsiteX36" fmla="*/ 92082 w 248600"/>
                <a:gd name="connsiteY36" fmla="*/ 77458 h 248600"/>
                <a:gd name="connsiteX37" fmla="*/ 90427 w 248600"/>
                <a:gd name="connsiteY37" fmla="*/ 73464 h 248600"/>
                <a:gd name="connsiteX38" fmla="*/ 246971 w 248600"/>
                <a:gd name="connsiteY38" fmla="*/ 133958 h 248600"/>
                <a:gd name="connsiteX39" fmla="*/ 133971 w 248600"/>
                <a:gd name="connsiteY39" fmla="*/ 246958 h 248600"/>
                <a:gd name="connsiteX40" fmla="*/ 129977 w 248600"/>
                <a:gd name="connsiteY40" fmla="*/ 248614 h 248600"/>
                <a:gd name="connsiteX41" fmla="*/ 50877 w 248600"/>
                <a:gd name="connsiteY41" fmla="*/ 248614 h 248600"/>
                <a:gd name="connsiteX42" fmla="*/ 33927 w 248600"/>
                <a:gd name="connsiteY42" fmla="*/ 231664 h 248600"/>
                <a:gd name="connsiteX43" fmla="*/ 39577 w 248600"/>
                <a:gd name="connsiteY43" fmla="*/ 226014 h 248600"/>
                <a:gd name="connsiteX44" fmla="*/ 45227 w 248600"/>
                <a:gd name="connsiteY44" fmla="*/ 231664 h 248600"/>
                <a:gd name="connsiteX45" fmla="*/ 50877 w 248600"/>
                <a:gd name="connsiteY45" fmla="*/ 237314 h 248600"/>
                <a:gd name="connsiteX46" fmla="*/ 127637 w 248600"/>
                <a:gd name="connsiteY46" fmla="*/ 237314 h 248600"/>
                <a:gd name="connsiteX47" fmla="*/ 234987 w 248600"/>
                <a:gd name="connsiteY47" fmla="*/ 129958 h 248600"/>
                <a:gd name="connsiteX48" fmla="*/ 222032 w 248600"/>
                <a:gd name="connsiteY48" fmla="*/ 117008 h 248600"/>
                <a:gd name="connsiteX49" fmla="*/ 220377 w 248600"/>
                <a:gd name="connsiteY49" fmla="*/ 113014 h 248600"/>
                <a:gd name="connsiteX50" fmla="*/ 226027 w 248600"/>
                <a:gd name="connsiteY50" fmla="*/ 107358 h 248600"/>
                <a:gd name="connsiteX51" fmla="*/ 230021 w 248600"/>
                <a:gd name="connsiteY51" fmla="*/ 109019 h 248600"/>
                <a:gd name="connsiteX52" fmla="*/ 246971 w 248600"/>
                <a:gd name="connsiteY52" fmla="*/ 125969 h 248600"/>
                <a:gd name="connsiteX53" fmla="*/ 248627 w 248600"/>
                <a:gd name="connsiteY53" fmla="*/ 129958 h 248600"/>
                <a:gd name="connsiteX54" fmla="*/ 246971 w 248600"/>
                <a:gd name="connsiteY54" fmla="*/ 133958 h 248600"/>
                <a:gd name="connsiteX55" fmla="*/ 118677 w 248600"/>
                <a:gd name="connsiteY55" fmla="*/ 90414 h 248600"/>
                <a:gd name="connsiteX56" fmla="*/ 122671 w 248600"/>
                <a:gd name="connsiteY56" fmla="*/ 92069 h 248600"/>
                <a:gd name="connsiteX57" fmla="*/ 133971 w 248600"/>
                <a:gd name="connsiteY57" fmla="*/ 103369 h 248600"/>
                <a:gd name="connsiteX58" fmla="*/ 135627 w 248600"/>
                <a:gd name="connsiteY58" fmla="*/ 107358 h 248600"/>
                <a:gd name="connsiteX59" fmla="*/ 129977 w 248600"/>
                <a:gd name="connsiteY59" fmla="*/ 113014 h 248600"/>
                <a:gd name="connsiteX60" fmla="*/ 125982 w 248600"/>
                <a:gd name="connsiteY60" fmla="*/ 111358 h 248600"/>
                <a:gd name="connsiteX61" fmla="*/ 114682 w 248600"/>
                <a:gd name="connsiteY61" fmla="*/ 100058 h 248600"/>
                <a:gd name="connsiteX62" fmla="*/ 113027 w 248600"/>
                <a:gd name="connsiteY62" fmla="*/ 96064 h 248600"/>
                <a:gd name="connsiteX63" fmla="*/ 118677 w 248600"/>
                <a:gd name="connsiteY63" fmla="*/ 90414 h 248600"/>
                <a:gd name="connsiteX64" fmla="*/ 50877 w 248600"/>
                <a:gd name="connsiteY64" fmla="*/ 158214 h 248600"/>
                <a:gd name="connsiteX65" fmla="*/ 45227 w 248600"/>
                <a:gd name="connsiteY65" fmla="*/ 163864 h 248600"/>
                <a:gd name="connsiteX66" fmla="*/ 50877 w 248600"/>
                <a:gd name="connsiteY66" fmla="*/ 169514 h 248600"/>
                <a:gd name="connsiteX67" fmla="*/ 56527 w 248600"/>
                <a:gd name="connsiteY67" fmla="*/ 163864 h 248600"/>
                <a:gd name="connsiteX68" fmla="*/ 50877 w 248600"/>
                <a:gd name="connsiteY68" fmla="*/ 158214 h 248600"/>
                <a:gd name="connsiteX69" fmla="*/ 50877 w 248600"/>
                <a:gd name="connsiteY69" fmla="*/ 180814 h 248600"/>
                <a:gd name="connsiteX70" fmla="*/ 33927 w 248600"/>
                <a:gd name="connsiteY70" fmla="*/ 163864 h 248600"/>
                <a:gd name="connsiteX71" fmla="*/ 50877 w 248600"/>
                <a:gd name="connsiteY71" fmla="*/ 146908 h 248600"/>
                <a:gd name="connsiteX72" fmla="*/ 67827 w 248600"/>
                <a:gd name="connsiteY72" fmla="*/ 163864 h 248600"/>
                <a:gd name="connsiteX73" fmla="*/ 50877 w 248600"/>
                <a:gd name="connsiteY73" fmla="*/ 1808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48600" h="248600">
                  <a:moveTo>
                    <a:pt x="118677" y="45214"/>
                  </a:moveTo>
                  <a:cubicBezTo>
                    <a:pt x="120236" y="45214"/>
                    <a:pt x="121648" y="45841"/>
                    <a:pt x="122671" y="46869"/>
                  </a:cubicBezTo>
                  <a:lnTo>
                    <a:pt x="145271" y="69469"/>
                  </a:lnTo>
                  <a:cubicBezTo>
                    <a:pt x="146294" y="70492"/>
                    <a:pt x="146927" y="71904"/>
                    <a:pt x="146927" y="73464"/>
                  </a:cubicBezTo>
                  <a:cubicBezTo>
                    <a:pt x="146927" y="76588"/>
                    <a:pt x="144401" y="79108"/>
                    <a:pt x="141277" y="79108"/>
                  </a:cubicBezTo>
                  <a:cubicBezTo>
                    <a:pt x="139717" y="79108"/>
                    <a:pt x="138305" y="78481"/>
                    <a:pt x="137282" y="77458"/>
                  </a:cubicBezTo>
                  <a:lnTo>
                    <a:pt x="114682" y="54858"/>
                  </a:lnTo>
                  <a:cubicBezTo>
                    <a:pt x="113659" y="53830"/>
                    <a:pt x="113027" y="52423"/>
                    <a:pt x="113027" y="50858"/>
                  </a:cubicBezTo>
                  <a:cubicBezTo>
                    <a:pt x="113027" y="47739"/>
                    <a:pt x="115552" y="45214"/>
                    <a:pt x="118677" y="45214"/>
                  </a:cubicBezTo>
                  <a:moveTo>
                    <a:pt x="118677" y="13653"/>
                  </a:moveTo>
                  <a:lnTo>
                    <a:pt x="11327" y="121003"/>
                  </a:lnTo>
                  <a:lnTo>
                    <a:pt x="11327" y="197764"/>
                  </a:lnTo>
                  <a:cubicBezTo>
                    <a:pt x="11327" y="200882"/>
                    <a:pt x="13852" y="203414"/>
                    <a:pt x="16977" y="203414"/>
                  </a:cubicBezTo>
                  <a:lnTo>
                    <a:pt x="93737" y="203414"/>
                  </a:lnTo>
                  <a:lnTo>
                    <a:pt x="201087" y="96064"/>
                  </a:lnTo>
                  <a:lnTo>
                    <a:pt x="118677" y="13653"/>
                  </a:lnTo>
                  <a:close/>
                  <a:moveTo>
                    <a:pt x="100071" y="213058"/>
                  </a:moveTo>
                  <a:cubicBezTo>
                    <a:pt x="99048" y="214081"/>
                    <a:pt x="97636" y="214714"/>
                    <a:pt x="96077" y="214714"/>
                  </a:cubicBezTo>
                  <a:lnTo>
                    <a:pt x="16977" y="214714"/>
                  </a:lnTo>
                  <a:cubicBezTo>
                    <a:pt x="7620" y="214714"/>
                    <a:pt x="27" y="207120"/>
                    <a:pt x="27" y="197764"/>
                  </a:cubicBezTo>
                  <a:lnTo>
                    <a:pt x="27" y="118664"/>
                  </a:lnTo>
                  <a:cubicBezTo>
                    <a:pt x="27" y="117104"/>
                    <a:pt x="659" y="115692"/>
                    <a:pt x="1682" y="114669"/>
                  </a:cubicBezTo>
                  <a:lnTo>
                    <a:pt x="114682" y="1669"/>
                  </a:lnTo>
                  <a:cubicBezTo>
                    <a:pt x="115710" y="641"/>
                    <a:pt x="117123" y="14"/>
                    <a:pt x="118677" y="14"/>
                  </a:cubicBezTo>
                  <a:cubicBezTo>
                    <a:pt x="120236" y="14"/>
                    <a:pt x="121648" y="641"/>
                    <a:pt x="122671" y="1669"/>
                  </a:cubicBezTo>
                  <a:lnTo>
                    <a:pt x="213071" y="92069"/>
                  </a:lnTo>
                  <a:cubicBezTo>
                    <a:pt x="214099" y="93092"/>
                    <a:pt x="214727" y="94504"/>
                    <a:pt x="214727" y="96064"/>
                  </a:cubicBezTo>
                  <a:cubicBezTo>
                    <a:pt x="214727" y="97623"/>
                    <a:pt x="214094" y="99030"/>
                    <a:pt x="213071" y="100058"/>
                  </a:cubicBezTo>
                  <a:lnTo>
                    <a:pt x="100071" y="213058"/>
                  </a:lnTo>
                  <a:close/>
                  <a:moveTo>
                    <a:pt x="90427" y="73464"/>
                  </a:moveTo>
                  <a:cubicBezTo>
                    <a:pt x="90427" y="70339"/>
                    <a:pt x="92952" y="67814"/>
                    <a:pt x="96077" y="67814"/>
                  </a:cubicBezTo>
                  <a:cubicBezTo>
                    <a:pt x="97636" y="67814"/>
                    <a:pt x="99048" y="68441"/>
                    <a:pt x="100071" y="69469"/>
                  </a:cubicBezTo>
                  <a:lnTo>
                    <a:pt x="105721" y="75119"/>
                  </a:lnTo>
                  <a:cubicBezTo>
                    <a:pt x="106749" y="76142"/>
                    <a:pt x="107377" y="77554"/>
                    <a:pt x="107377" y="79108"/>
                  </a:cubicBezTo>
                  <a:cubicBezTo>
                    <a:pt x="107377" y="82232"/>
                    <a:pt x="104851" y="84764"/>
                    <a:pt x="101727" y="84764"/>
                  </a:cubicBezTo>
                  <a:cubicBezTo>
                    <a:pt x="100167" y="84764"/>
                    <a:pt x="98755" y="84131"/>
                    <a:pt x="97732" y="83102"/>
                  </a:cubicBezTo>
                  <a:lnTo>
                    <a:pt x="92082" y="77458"/>
                  </a:lnTo>
                  <a:cubicBezTo>
                    <a:pt x="91059" y="76430"/>
                    <a:pt x="90427" y="75017"/>
                    <a:pt x="90427" y="73464"/>
                  </a:cubicBezTo>
                  <a:moveTo>
                    <a:pt x="246971" y="133958"/>
                  </a:moveTo>
                  <a:lnTo>
                    <a:pt x="133971" y="246958"/>
                  </a:lnTo>
                  <a:cubicBezTo>
                    <a:pt x="132948" y="247981"/>
                    <a:pt x="131536" y="248614"/>
                    <a:pt x="129977" y="248614"/>
                  </a:cubicBezTo>
                  <a:lnTo>
                    <a:pt x="50877" y="248614"/>
                  </a:lnTo>
                  <a:cubicBezTo>
                    <a:pt x="41520" y="248614"/>
                    <a:pt x="33927" y="241020"/>
                    <a:pt x="33927" y="231664"/>
                  </a:cubicBezTo>
                  <a:cubicBezTo>
                    <a:pt x="33927" y="228539"/>
                    <a:pt x="36452" y="226014"/>
                    <a:pt x="39577" y="226014"/>
                  </a:cubicBezTo>
                  <a:cubicBezTo>
                    <a:pt x="42701" y="226014"/>
                    <a:pt x="45227" y="228539"/>
                    <a:pt x="45227" y="231664"/>
                  </a:cubicBezTo>
                  <a:cubicBezTo>
                    <a:pt x="45227" y="234782"/>
                    <a:pt x="47752" y="237314"/>
                    <a:pt x="50877" y="237314"/>
                  </a:cubicBezTo>
                  <a:lnTo>
                    <a:pt x="127637" y="237314"/>
                  </a:lnTo>
                  <a:lnTo>
                    <a:pt x="234987" y="129958"/>
                  </a:lnTo>
                  <a:lnTo>
                    <a:pt x="222032" y="117008"/>
                  </a:lnTo>
                  <a:cubicBezTo>
                    <a:pt x="221009" y="115980"/>
                    <a:pt x="220377" y="114573"/>
                    <a:pt x="220377" y="113014"/>
                  </a:cubicBezTo>
                  <a:cubicBezTo>
                    <a:pt x="220377" y="109889"/>
                    <a:pt x="222908" y="107358"/>
                    <a:pt x="226027" y="107358"/>
                  </a:cubicBezTo>
                  <a:cubicBezTo>
                    <a:pt x="227586" y="107358"/>
                    <a:pt x="228998" y="107991"/>
                    <a:pt x="230021" y="109019"/>
                  </a:cubicBezTo>
                  <a:lnTo>
                    <a:pt x="246971" y="125969"/>
                  </a:lnTo>
                  <a:cubicBezTo>
                    <a:pt x="247994" y="126992"/>
                    <a:pt x="248627" y="128404"/>
                    <a:pt x="248627" y="129958"/>
                  </a:cubicBezTo>
                  <a:cubicBezTo>
                    <a:pt x="248627" y="131523"/>
                    <a:pt x="247994" y="132930"/>
                    <a:pt x="246971" y="133958"/>
                  </a:cubicBezTo>
                  <a:moveTo>
                    <a:pt x="118677" y="90414"/>
                  </a:moveTo>
                  <a:cubicBezTo>
                    <a:pt x="120236" y="90414"/>
                    <a:pt x="121648" y="91041"/>
                    <a:pt x="122671" y="92069"/>
                  </a:cubicBezTo>
                  <a:lnTo>
                    <a:pt x="133971" y="103369"/>
                  </a:lnTo>
                  <a:cubicBezTo>
                    <a:pt x="134999" y="104392"/>
                    <a:pt x="135627" y="105804"/>
                    <a:pt x="135627" y="107358"/>
                  </a:cubicBezTo>
                  <a:cubicBezTo>
                    <a:pt x="135627" y="110482"/>
                    <a:pt x="133101" y="113014"/>
                    <a:pt x="129977" y="113014"/>
                  </a:cubicBezTo>
                  <a:cubicBezTo>
                    <a:pt x="128423" y="113014"/>
                    <a:pt x="127010" y="112381"/>
                    <a:pt x="125982" y="111358"/>
                  </a:cubicBezTo>
                  <a:lnTo>
                    <a:pt x="114682" y="100058"/>
                  </a:lnTo>
                  <a:cubicBezTo>
                    <a:pt x="113659" y="99030"/>
                    <a:pt x="113027" y="97623"/>
                    <a:pt x="113027" y="96064"/>
                  </a:cubicBezTo>
                  <a:cubicBezTo>
                    <a:pt x="113027" y="92939"/>
                    <a:pt x="115552" y="90414"/>
                    <a:pt x="118677" y="90414"/>
                  </a:cubicBezTo>
                  <a:moveTo>
                    <a:pt x="50877" y="158214"/>
                  </a:moveTo>
                  <a:cubicBezTo>
                    <a:pt x="47752" y="158214"/>
                    <a:pt x="45227" y="160739"/>
                    <a:pt x="45227" y="163864"/>
                  </a:cubicBezTo>
                  <a:cubicBezTo>
                    <a:pt x="45227" y="166982"/>
                    <a:pt x="47752" y="169514"/>
                    <a:pt x="50877" y="169514"/>
                  </a:cubicBezTo>
                  <a:cubicBezTo>
                    <a:pt x="54001" y="169514"/>
                    <a:pt x="56527" y="166982"/>
                    <a:pt x="56527" y="163864"/>
                  </a:cubicBezTo>
                  <a:cubicBezTo>
                    <a:pt x="56527" y="160739"/>
                    <a:pt x="54001" y="158214"/>
                    <a:pt x="50877" y="158214"/>
                  </a:cubicBezTo>
                  <a:moveTo>
                    <a:pt x="50877" y="180814"/>
                  </a:moveTo>
                  <a:cubicBezTo>
                    <a:pt x="41520" y="180814"/>
                    <a:pt x="33927" y="173220"/>
                    <a:pt x="33927" y="163864"/>
                  </a:cubicBezTo>
                  <a:cubicBezTo>
                    <a:pt x="33927" y="154501"/>
                    <a:pt x="41520" y="146908"/>
                    <a:pt x="50877" y="146908"/>
                  </a:cubicBezTo>
                  <a:cubicBezTo>
                    <a:pt x="60239" y="146908"/>
                    <a:pt x="67827" y="154501"/>
                    <a:pt x="67827" y="163864"/>
                  </a:cubicBezTo>
                  <a:cubicBezTo>
                    <a:pt x="67827" y="173220"/>
                    <a:pt x="60239" y="180814"/>
                    <a:pt x="50877" y="1808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6" name="Group 55">
            <a:extLst>
              <a:ext uri="{FF2B5EF4-FFF2-40B4-BE49-F238E27FC236}">
                <a16:creationId xmlns:a16="http://schemas.microsoft.com/office/drawing/2014/main" id="{0D80BE90-6C03-AC5F-1853-77822AF5C317}"/>
              </a:ext>
            </a:extLst>
          </p:cNvPr>
          <p:cNvGrpSpPr/>
          <p:nvPr/>
        </p:nvGrpSpPr>
        <p:grpSpPr>
          <a:xfrm>
            <a:off x="6444040" y="3109914"/>
            <a:ext cx="1392157" cy="1392157"/>
            <a:chOff x="6444040" y="3109914"/>
            <a:chExt cx="1392157" cy="1392157"/>
          </a:xfrm>
        </p:grpSpPr>
        <p:grpSp>
          <p:nvGrpSpPr>
            <p:cNvPr id="14" name="Group 13">
              <a:extLst>
                <a:ext uri="{FF2B5EF4-FFF2-40B4-BE49-F238E27FC236}">
                  <a16:creationId xmlns:a16="http://schemas.microsoft.com/office/drawing/2014/main" id="{6B9A41F3-4C0D-E01D-2CF6-908074907C1B}"/>
                </a:ext>
              </a:extLst>
            </p:cNvPr>
            <p:cNvGrpSpPr/>
            <p:nvPr/>
          </p:nvGrpSpPr>
          <p:grpSpPr>
            <a:xfrm>
              <a:off x="6444040" y="3109914"/>
              <a:ext cx="1392157" cy="1392157"/>
              <a:chOff x="2783632" y="2204864"/>
              <a:chExt cx="1545271" cy="1545271"/>
            </a:xfrm>
          </p:grpSpPr>
          <p:grpSp>
            <p:nvGrpSpPr>
              <p:cNvPr id="15" name="Group 14">
                <a:extLst>
                  <a:ext uri="{FF2B5EF4-FFF2-40B4-BE49-F238E27FC236}">
                    <a16:creationId xmlns:a16="http://schemas.microsoft.com/office/drawing/2014/main" id="{92D11592-8BCF-7369-E029-7DF58E28C9AB}"/>
                  </a:ext>
                </a:extLst>
              </p:cNvPr>
              <p:cNvGrpSpPr/>
              <p:nvPr/>
            </p:nvGrpSpPr>
            <p:grpSpPr>
              <a:xfrm>
                <a:off x="2783632" y="2204864"/>
                <a:ext cx="1545271" cy="1545271"/>
                <a:chOff x="3863752" y="2852936"/>
                <a:chExt cx="1512168" cy="1512168"/>
              </a:xfrm>
            </p:grpSpPr>
            <p:sp>
              <p:nvSpPr>
                <p:cNvPr id="17" name="Oval 16">
                  <a:extLst>
                    <a:ext uri="{FF2B5EF4-FFF2-40B4-BE49-F238E27FC236}">
                      <a16:creationId xmlns:a16="http://schemas.microsoft.com/office/drawing/2014/main" id="{B6B393B4-AFD1-8C30-7B19-9B927953709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10D8AE-8608-25B0-4DC5-928DF589DCE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89DF6BC9-E31D-819E-8645-6DEA7AE9D643}"/>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raphic 16n">
              <a:extLst>
                <a:ext uri="{FF2B5EF4-FFF2-40B4-BE49-F238E27FC236}">
                  <a16:creationId xmlns:a16="http://schemas.microsoft.com/office/drawing/2014/main" id="{4905B662-387F-E7E3-C51D-26226A31DF3C}"/>
                </a:ext>
              </a:extLst>
            </p:cNvPr>
            <p:cNvSpPr/>
            <p:nvPr/>
          </p:nvSpPr>
          <p:spPr>
            <a:xfrm flipV="1">
              <a:off x="7015818" y="3681692"/>
              <a:ext cx="248599" cy="248600"/>
            </a:xfrm>
            <a:custGeom>
              <a:avLst/>
              <a:gdLst>
                <a:gd name="connsiteX0" fmla="*/ 208047 w 248599"/>
                <a:gd name="connsiteY0" fmla="*/ 48598 h 248600"/>
                <a:gd name="connsiteX1" fmla="*/ 180080 w 248599"/>
                <a:gd name="connsiteY1" fmla="*/ 76560 h 248600"/>
                <a:gd name="connsiteX2" fmla="*/ 197792 w 248599"/>
                <a:gd name="connsiteY2" fmla="*/ 124314 h 248600"/>
                <a:gd name="connsiteX3" fmla="*/ 180080 w 248599"/>
                <a:gd name="connsiteY3" fmla="*/ 172068 h 248600"/>
                <a:gd name="connsiteX4" fmla="*/ 208047 w 248599"/>
                <a:gd name="connsiteY4" fmla="*/ 200035 h 248600"/>
                <a:gd name="connsiteX5" fmla="*/ 237342 w 248599"/>
                <a:gd name="connsiteY5" fmla="*/ 124314 h 248600"/>
                <a:gd name="connsiteX6" fmla="*/ 208047 w 248599"/>
                <a:gd name="connsiteY6" fmla="*/ 48598 h 248600"/>
                <a:gd name="connsiteX7" fmla="*/ 124342 w 248599"/>
                <a:gd name="connsiteY7" fmla="*/ 11308 h 248600"/>
                <a:gd name="connsiteX8" fmla="*/ 48621 w 248599"/>
                <a:gd name="connsiteY8" fmla="*/ 40604 h 248600"/>
                <a:gd name="connsiteX9" fmla="*/ 76589 w 248599"/>
                <a:gd name="connsiteY9" fmla="*/ 68571 h 248600"/>
                <a:gd name="connsiteX10" fmla="*/ 124342 w 248599"/>
                <a:gd name="connsiteY10" fmla="*/ 50864 h 248600"/>
                <a:gd name="connsiteX11" fmla="*/ 172090 w 248599"/>
                <a:gd name="connsiteY11" fmla="*/ 68571 h 248600"/>
                <a:gd name="connsiteX12" fmla="*/ 200058 w 248599"/>
                <a:gd name="connsiteY12" fmla="*/ 40604 h 248600"/>
                <a:gd name="connsiteX13" fmla="*/ 124342 w 248599"/>
                <a:gd name="connsiteY13" fmla="*/ 11308 h 248600"/>
                <a:gd name="connsiteX14" fmla="*/ 11342 w 248599"/>
                <a:gd name="connsiteY14" fmla="*/ 124314 h 248600"/>
                <a:gd name="connsiteX15" fmla="*/ 40632 w 248599"/>
                <a:gd name="connsiteY15" fmla="*/ 200035 h 248600"/>
                <a:gd name="connsiteX16" fmla="*/ 68599 w 248599"/>
                <a:gd name="connsiteY16" fmla="*/ 172068 h 248600"/>
                <a:gd name="connsiteX17" fmla="*/ 50892 w 248599"/>
                <a:gd name="connsiteY17" fmla="*/ 124314 h 248600"/>
                <a:gd name="connsiteX18" fmla="*/ 68599 w 248599"/>
                <a:gd name="connsiteY18" fmla="*/ 76560 h 248600"/>
                <a:gd name="connsiteX19" fmla="*/ 40632 w 248599"/>
                <a:gd name="connsiteY19" fmla="*/ 48598 h 248600"/>
                <a:gd name="connsiteX20" fmla="*/ 11342 w 248599"/>
                <a:gd name="connsiteY20" fmla="*/ 124314 h 248600"/>
                <a:gd name="connsiteX21" fmla="*/ 186492 w 248599"/>
                <a:gd name="connsiteY21" fmla="*/ 124314 h 248600"/>
                <a:gd name="connsiteX22" fmla="*/ 124342 w 248599"/>
                <a:gd name="connsiteY22" fmla="*/ 62164 h 248600"/>
                <a:gd name="connsiteX23" fmla="*/ 62192 w 248599"/>
                <a:gd name="connsiteY23" fmla="*/ 124314 h 248600"/>
                <a:gd name="connsiteX24" fmla="*/ 124342 w 248599"/>
                <a:gd name="connsiteY24" fmla="*/ 186464 h 248600"/>
                <a:gd name="connsiteX25" fmla="*/ 186492 w 248599"/>
                <a:gd name="connsiteY25" fmla="*/ 124314 h 248600"/>
                <a:gd name="connsiteX26" fmla="*/ 124342 w 248599"/>
                <a:gd name="connsiteY26" fmla="*/ 237314 h 248600"/>
                <a:gd name="connsiteX27" fmla="*/ 200058 w 248599"/>
                <a:gd name="connsiteY27" fmla="*/ 208025 h 248600"/>
                <a:gd name="connsiteX28" fmla="*/ 172090 w 248599"/>
                <a:gd name="connsiteY28" fmla="*/ 180057 h 248600"/>
                <a:gd name="connsiteX29" fmla="*/ 124342 w 248599"/>
                <a:gd name="connsiteY29" fmla="*/ 197764 h 248600"/>
                <a:gd name="connsiteX30" fmla="*/ 76589 w 248599"/>
                <a:gd name="connsiteY30" fmla="*/ 180057 h 248600"/>
                <a:gd name="connsiteX31" fmla="*/ 48621 w 248599"/>
                <a:gd name="connsiteY31" fmla="*/ 208025 h 248600"/>
                <a:gd name="connsiteX32" fmla="*/ 124342 w 248599"/>
                <a:gd name="connsiteY32" fmla="*/ 237314 h 248600"/>
                <a:gd name="connsiteX33" fmla="*/ 124342 w 248599"/>
                <a:gd name="connsiteY33" fmla="*/ 248614 h 248600"/>
                <a:gd name="connsiteX34" fmla="*/ 42 w 248599"/>
                <a:gd name="connsiteY34" fmla="*/ 124314 h 248600"/>
                <a:gd name="connsiteX35" fmla="*/ 124342 w 248599"/>
                <a:gd name="connsiteY35" fmla="*/ 14 h 248600"/>
                <a:gd name="connsiteX36" fmla="*/ 248642 w 248599"/>
                <a:gd name="connsiteY36" fmla="*/ 124314 h 248600"/>
                <a:gd name="connsiteX37" fmla="*/ 124342 w 248599"/>
                <a:gd name="connsiteY37" fmla="*/ 2486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599" h="248600">
                  <a:moveTo>
                    <a:pt x="208047" y="48598"/>
                  </a:moveTo>
                  <a:lnTo>
                    <a:pt x="180080" y="76560"/>
                  </a:lnTo>
                  <a:cubicBezTo>
                    <a:pt x="191097" y="89414"/>
                    <a:pt x="197792" y="106065"/>
                    <a:pt x="197792" y="124314"/>
                  </a:cubicBezTo>
                  <a:cubicBezTo>
                    <a:pt x="197792" y="142564"/>
                    <a:pt x="191097" y="159220"/>
                    <a:pt x="180080" y="172068"/>
                  </a:cubicBezTo>
                  <a:lnTo>
                    <a:pt x="208047" y="200035"/>
                  </a:lnTo>
                  <a:cubicBezTo>
                    <a:pt x="226189" y="179984"/>
                    <a:pt x="237342" y="153479"/>
                    <a:pt x="237342" y="124314"/>
                  </a:cubicBezTo>
                  <a:cubicBezTo>
                    <a:pt x="237342" y="95143"/>
                    <a:pt x="226189" y="68645"/>
                    <a:pt x="208047" y="48598"/>
                  </a:cubicBezTo>
                  <a:moveTo>
                    <a:pt x="124342" y="11308"/>
                  </a:moveTo>
                  <a:cubicBezTo>
                    <a:pt x="95171" y="11308"/>
                    <a:pt x="68673" y="22462"/>
                    <a:pt x="48621" y="40604"/>
                  </a:cubicBezTo>
                  <a:lnTo>
                    <a:pt x="76589" y="68571"/>
                  </a:lnTo>
                  <a:cubicBezTo>
                    <a:pt x="89437" y="57559"/>
                    <a:pt x="106093" y="50864"/>
                    <a:pt x="124342" y="50864"/>
                  </a:cubicBezTo>
                  <a:cubicBezTo>
                    <a:pt x="142592" y="50864"/>
                    <a:pt x="159248" y="57559"/>
                    <a:pt x="172090" y="68571"/>
                  </a:cubicBezTo>
                  <a:lnTo>
                    <a:pt x="200058" y="40604"/>
                  </a:lnTo>
                  <a:cubicBezTo>
                    <a:pt x="180012" y="22462"/>
                    <a:pt x="153508" y="11308"/>
                    <a:pt x="124342" y="11308"/>
                  </a:cubicBezTo>
                  <a:moveTo>
                    <a:pt x="11342" y="124314"/>
                  </a:moveTo>
                  <a:cubicBezTo>
                    <a:pt x="11342" y="153479"/>
                    <a:pt x="22490" y="179984"/>
                    <a:pt x="40632" y="200035"/>
                  </a:cubicBezTo>
                  <a:lnTo>
                    <a:pt x="68599" y="172068"/>
                  </a:lnTo>
                  <a:cubicBezTo>
                    <a:pt x="57582" y="159220"/>
                    <a:pt x="50892" y="142564"/>
                    <a:pt x="50892" y="124314"/>
                  </a:cubicBezTo>
                  <a:cubicBezTo>
                    <a:pt x="50892" y="106065"/>
                    <a:pt x="57582" y="89414"/>
                    <a:pt x="68599" y="76560"/>
                  </a:cubicBezTo>
                  <a:lnTo>
                    <a:pt x="40632" y="48598"/>
                  </a:lnTo>
                  <a:cubicBezTo>
                    <a:pt x="22490" y="68645"/>
                    <a:pt x="11342" y="95143"/>
                    <a:pt x="11342" y="124314"/>
                  </a:cubicBezTo>
                  <a:moveTo>
                    <a:pt x="186492" y="124314"/>
                  </a:moveTo>
                  <a:cubicBezTo>
                    <a:pt x="186492" y="89990"/>
                    <a:pt x="158666" y="62164"/>
                    <a:pt x="124342" y="62164"/>
                  </a:cubicBezTo>
                  <a:cubicBezTo>
                    <a:pt x="90013" y="62164"/>
                    <a:pt x="62192" y="89990"/>
                    <a:pt x="62192" y="124314"/>
                  </a:cubicBezTo>
                  <a:cubicBezTo>
                    <a:pt x="62192" y="158644"/>
                    <a:pt x="90013" y="186464"/>
                    <a:pt x="124342" y="186464"/>
                  </a:cubicBezTo>
                  <a:cubicBezTo>
                    <a:pt x="158666" y="186464"/>
                    <a:pt x="186492" y="158644"/>
                    <a:pt x="186492" y="124314"/>
                  </a:cubicBezTo>
                  <a:moveTo>
                    <a:pt x="124342" y="237314"/>
                  </a:moveTo>
                  <a:cubicBezTo>
                    <a:pt x="153508" y="237314"/>
                    <a:pt x="180012" y="226167"/>
                    <a:pt x="200058" y="208025"/>
                  </a:cubicBezTo>
                  <a:lnTo>
                    <a:pt x="172090" y="180057"/>
                  </a:lnTo>
                  <a:cubicBezTo>
                    <a:pt x="159242" y="191075"/>
                    <a:pt x="142592" y="197764"/>
                    <a:pt x="124342" y="197764"/>
                  </a:cubicBezTo>
                  <a:cubicBezTo>
                    <a:pt x="106093" y="197764"/>
                    <a:pt x="89437" y="191075"/>
                    <a:pt x="76589" y="180057"/>
                  </a:cubicBezTo>
                  <a:lnTo>
                    <a:pt x="48621" y="208025"/>
                  </a:lnTo>
                  <a:cubicBezTo>
                    <a:pt x="68673" y="226167"/>
                    <a:pt x="95171" y="237314"/>
                    <a:pt x="124342" y="237314"/>
                  </a:cubicBezTo>
                  <a:moveTo>
                    <a:pt x="124342" y="248614"/>
                  </a:moveTo>
                  <a:cubicBezTo>
                    <a:pt x="55689" y="248614"/>
                    <a:pt x="42" y="192967"/>
                    <a:pt x="42" y="124314"/>
                  </a:cubicBezTo>
                  <a:cubicBezTo>
                    <a:pt x="42" y="55667"/>
                    <a:pt x="55689" y="14"/>
                    <a:pt x="124342" y="14"/>
                  </a:cubicBezTo>
                  <a:cubicBezTo>
                    <a:pt x="192990" y="14"/>
                    <a:pt x="248642" y="55667"/>
                    <a:pt x="248642" y="124314"/>
                  </a:cubicBezTo>
                  <a:cubicBezTo>
                    <a:pt x="248642" y="192967"/>
                    <a:pt x="192990" y="248614"/>
                    <a:pt x="124342" y="2486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7" name="Group 56">
            <a:extLst>
              <a:ext uri="{FF2B5EF4-FFF2-40B4-BE49-F238E27FC236}">
                <a16:creationId xmlns:a16="http://schemas.microsoft.com/office/drawing/2014/main" id="{0712D756-1B33-1ECB-9679-DE667AA71EE4}"/>
              </a:ext>
            </a:extLst>
          </p:cNvPr>
          <p:cNvGrpSpPr/>
          <p:nvPr/>
        </p:nvGrpSpPr>
        <p:grpSpPr>
          <a:xfrm>
            <a:off x="8532274" y="3109914"/>
            <a:ext cx="1392157" cy="1392157"/>
            <a:chOff x="8532274" y="3109914"/>
            <a:chExt cx="1392157" cy="1392157"/>
          </a:xfrm>
        </p:grpSpPr>
        <p:grpSp>
          <p:nvGrpSpPr>
            <p:cNvPr id="20" name="Group 19">
              <a:extLst>
                <a:ext uri="{FF2B5EF4-FFF2-40B4-BE49-F238E27FC236}">
                  <a16:creationId xmlns:a16="http://schemas.microsoft.com/office/drawing/2014/main" id="{29AD1715-F52A-59EB-9537-0F62F5FE47D7}"/>
                </a:ext>
              </a:extLst>
            </p:cNvPr>
            <p:cNvGrpSpPr/>
            <p:nvPr/>
          </p:nvGrpSpPr>
          <p:grpSpPr>
            <a:xfrm>
              <a:off x="8532274" y="3109914"/>
              <a:ext cx="1392157" cy="1392157"/>
              <a:chOff x="2783632" y="2204864"/>
              <a:chExt cx="1545271" cy="1545271"/>
            </a:xfrm>
          </p:grpSpPr>
          <p:grpSp>
            <p:nvGrpSpPr>
              <p:cNvPr id="21" name="Group 20">
                <a:extLst>
                  <a:ext uri="{FF2B5EF4-FFF2-40B4-BE49-F238E27FC236}">
                    <a16:creationId xmlns:a16="http://schemas.microsoft.com/office/drawing/2014/main" id="{5E424268-90D7-215C-BAE2-2918555BD1AB}"/>
                  </a:ext>
                </a:extLst>
              </p:cNvPr>
              <p:cNvGrpSpPr/>
              <p:nvPr/>
            </p:nvGrpSpPr>
            <p:grpSpPr>
              <a:xfrm>
                <a:off x="2783632" y="2204864"/>
                <a:ext cx="1545271" cy="1545271"/>
                <a:chOff x="3863752" y="2852936"/>
                <a:chExt cx="1512168" cy="1512168"/>
              </a:xfrm>
            </p:grpSpPr>
            <p:sp>
              <p:nvSpPr>
                <p:cNvPr id="23" name="Oval 22">
                  <a:extLst>
                    <a:ext uri="{FF2B5EF4-FFF2-40B4-BE49-F238E27FC236}">
                      <a16:creationId xmlns:a16="http://schemas.microsoft.com/office/drawing/2014/main" id="{29C04AF8-557A-57AF-6802-68128533E3EC}"/>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0AAFDA-116B-7F3E-2A1C-7882A2E528B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E4FCD79-AC8D-BA3E-4C17-61D3E696FD9E}"/>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9n">
              <a:extLst>
                <a:ext uri="{FF2B5EF4-FFF2-40B4-BE49-F238E27FC236}">
                  <a16:creationId xmlns:a16="http://schemas.microsoft.com/office/drawing/2014/main" id="{D1AF2752-5B9D-48FC-5932-BC5521D5B1D7}"/>
                </a:ext>
              </a:extLst>
            </p:cNvPr>
            <p:cNvSpPr/>
            <p:nvPr/>
          </p:nvSpPr>
          <p:spPr>
            <a:xfrm flipV="1">
              <a:off x="9104053" y="3704293"/>
              <a:ext cx="248600" cy="203400"/>
            </a:xfrm>
            <a:custGeom>
              <a:avLst/>
              <a:gdLst>
                <a:gd name="connsiteX0" fmla="*/ 22610 w 248600"/>
                <a:gd name="connsiteY0" fmla="*/ 169535 h 203400"/>
                <a:gd name="connsiteX1" fmla="*/ 11310 w 248600"/>
                <a:gd name="connsiteY1" fmla="*/ 180835 h 203400"/>
                <a:gd name="connsiteX2" fmla="*/ 22610 w 248600"/>
                <a:gd name="connsiteY2" fmla="*/ 192135 h 203400"/>
                <a:gd name="connsiteX3" fmla="*/ 33910 w 248600"/>
                <a:gd name="connsiteY3" fmla="*/ 180835 h 203400"/>
                <a:gd name="connsiteX4" fmla="*/ 22610 w 248600"/>
                <a:gd name="connsiteY4" fmla="*/ 169535 h 203400"/>
                <a:gd name="connsiteX5" fmla="*/ 22610 w 248600"/>
                <a:gd name="connsiteY5" fmla="*/ 203435 h 203400"/>
                <a:gd name="connsiteX6" fmla="*/ 10 w 248600"/>
                <a:gd name="connsiteY6" fmla="*/ 180835 h 203400"/>
                <a:gd name="connsiteX7" fmla="*/ 22610 w 248600"/>
                <a:gd name="connsiteY7" fmla="*/ 158235 h 203400"/>
                <a:gd name="connsiteX8" fmla="*/ 45210 w 248600"/>
                <a:gd name="connsiteY8" fmla="*/ 180835 h 203400"/>
                <a:gd name="connsiteX9" fmla="*/ 22610 w 248600"/>
                <a:gd name="connsiteY9" fmla="*/ 203435 h 203400"/>
                <a:gd name="connsiteX10" fmla="*/ 22610 w 248600"/>
                <a:gd name="connsiteY10" fmla="*/ 90435 h 203400"/>
                <a:gd name="connsiteX11" fmla="*/ 11310 w 248600"/>
                <a:gd name="connsiteY11" fmla="*/ 101735 h 203400"/>
                <a:gd name="connsiteX12" fmla="*/ 22610 w 248600"/>
                <a:gd name="connsiteY12" fmla="*/ 113035 h 203400"/>
                <a:gd name="connsiteX13" fmla="*/ 33910 w 248600"/>
                <a:gd name="connsiteY13" fmla="*/ 101735 h 203400"/>
                <a:gd name="connsiteX14" fmla="*/ 22610 w 248600"/>
                <a:gd name="connsiteY14" fmla="*/ 90435 h 203400"/>
                <a:gd name="connsiteX15" fmla="*/ 22610 w 248600"/>
                <a:gd name="connsiteY15" fmla="*/ 124329 h 203400"/>
                <a:gd name="connsiteX16" fmla="*/ 10 w 248600"/>
                <a:gd name="connsiteY16" fmla="*/ 101735 h 203400"/>
                <a:gd name="connsiteX17" fmla="*/ 22610 w 248600"/>
                <a:gd name="connsiteY17" fmla="*/ 79135 h 203400"/>
                <a:gd name="connsiteX18" fmla="*/ 45210 w 248600"/>
                <a:gd name="connsiteY18" fmla="*/ 101735 h 203400"/>
                <a:gd name="connsiteX19" fmla="*/ 22610 w 248600"/>
                <a:gd name="connsiteY19" fmla="*/ 124329 h 203400"/>
                <a:gd name="connsiteX20" fmla="*/ 226010 w 248600"/>
                <a:gd name="connsiteY20" fmla="*/ 90435 h 203400"/>
                <a:gd name="connsiteX21" fmla="*/ 90410 w 248600"/>
                <a:gd name="connsiteY21" fmla="*/ 90435 h 203400"/>
                <a:gd name="connsiteX22" fmla="*/ 79110 w 248600"/>
                <a:gd name="connsiteY22" fmla="*/ 101729 h 203400"/>
                <a:gd name="connsiteX23" fmla="*/ 90410 w 248600"/>
                <a:gd name="connsiteY23" fmla="*/ 113035 h 203400"/>
                <a:gd name="connsiteX24" fmla="*/ 226010 w 248600"/>
                <a:gd name="connsiteY24" fmla="*/ 113035 h 203400"/>
                <a:gd name="connsiteX25" fmla="*/ 237310 w 248600"/>
                <a:gd name="connsiteY25" fmla="*/ 101729 h 203400"/>
                <a:gd name="connsiteX26" fmla="*/ 226010 w 248600"/>
                <a:gd name="connsiteY26" fmla="*/ 90435 h 203400"/>
                <a:gd name="connsiteX27" fmla="*/ 226010 w 248600"/>
                <a:gd name="connsiteY27" fmla="*/ 124329 h 203400"/>
                <a:gd name="connsiteX28" fmla="*/ 90410 w 248600"/>
                <a:gd name="connsiteY28" fmla="*/ 124329 h 203400"/>
                <a:gd name="connsiteX29" fmla="*/ 67810 w 248600"/>
                <a:gd name="connsiteY29" fmla="*/ 101729 h 203400"/>
                <a:gd name="connsiteX30" fmla="*/ 90410 w 248600"/>
                <a:gd name="connsiteY30" fmla="*/ 79135 h 203400"/>
                <a:gd name="connsiteX31" fmla="*/ 226010 w 248600"/>
                <a:gd name="connsiteY31" fmla="*/ 79135 h 203400"/>
                <a:gd name="connsiteX32" fmla="*/ 248610 w 248600"/>
                <a:gd name="connsiteY32" fmla="*/ 101729 h 203400"/>
                <a:gd name="connsiteX33" fmla="*/ 226010 w 248600"/>
                <a:gd name="connsiteY33" fmla="*/ 124329 h 203400"/>
                <a:gd name="connsiteX34" fmla="*/ 226010 w 248600"/>
                <a:gd name="connsiteY34" fmla="*/ 11335 h 203400"/>
                <a:gd name="connsiteX35" fmla="*/ 90410 w 248600"/>
                <a:gd name="connsiteY35" fmla="*/ 11335 h 203400"/>
                <a:gd name="connsiteX36" fmla="*/ 79110 w 248600"/>
                <a:gd name="connsiteY36" fmla="*/ 22635 h 203400"/>
                <a:gd name="connsiteX37" fmla="*/ 90410 w 248600"/>
                <a:gd name="connsiteY37" fmla="*/ 33935 h 203400"/>
                <a:gd name="connsiteX38" fmla="*/ 226010 w 248600"/>
                <a:gd name="connsiteY38" fmla="*/ 33935 h 203400"/>
                <a:gd name="connsiteX39" fmla="*/ 237310 w 248600"/>
                <a:gd name="connsiteY39" fmla="*/ 22635 h 203400"/>
                <a:gd name="connsiteX40" fmla="*/ 226010 w 248600"/>
                <a:gd name="connsiteY40" fmla="*/ 11335 h 203400"/>
                <a:gd name="connsiteX41" fmla="*/ 226010 w 248600"/>
                <a:gd name="connsiteY41" fmla="*/ 45235 h 203400"/>
                <a:gd name="connsiteX42" fmla="*/ 90410 w 248600"/>
                <a:gd name="connsiteY42" fmla="*/ 45235 h 203400"/>
                <a:gd name="connsiteX43" fmla="*/ 67810 w 248600"/>
                <a:gd name="connsiteY43" fmla="*/ 22635 h 203400"/>
                <a:gd name="connsiteX44" fmla="*/ 90410 w 248600"/>
                <a:gd name="connsiteY44" fmla="*/ 35 h 203400"/>
                <a:gd name="connsiteX45" fmla="*/ 226010 w 248600"/>
                <a:gd name="connsiteY45" fmla="*/ 35 h 203400"/>
                <a:gd name="connsiteX46" fmla="*/ 248610 w 248600"/>
                <a:gd name="connsiteY46" fmla="*/ 22635 h 203400"/>
                <a:gd name="connsiteX47" fmla="*/ 226010 w 248600"/>
                <a:gd name="connsiteY47" fmla="*/ 45235 h 203400"/>
                <a:gd name="connsiteX48" fmla="*/ 90410 w 248600"/>
                <a:gd name="connsiteY48" fmla="*/ 192129 h 203400"/>
                <a:gd name="connsiteX49" fmla="*/ 226010 w 248600"/>
                <a:gd name="connsiteY49" fmla="*/ 192129 h 203400"/>
                <a:gd name="connsiteX50" fmla="*/ 237310 w 248600"/>
                <a:gd name="connsiteY50" fmla="*/ 180835 h 203400"/>
                <a:gd name="connsiteX51" fmla="*/ 226010 w 248600"/>
                <a:gd name="connsiteY51" fmla="*/ 169535 h 203400"/>
                <a:gd name="connsiteX52" fmla="*/ 90410 w 248600"/>
                <a:gd name="connsiteY52" fmla="*/ 169535 h 203400"/>
                <a:gd name="connsiteX53" fmla="*/ 79110 w 248600"/>
                <a:gd name="connsiteY53" fmla="*/ 180835 h 203400"/>
                <a:gd name="connsiteX54" fmla="*/ 90410 w 248600"/>
                <a:gd name="connsiteY54" fmla="*/ 192129 h 203400"/>
                <a:gd name="connsiteX55" fmla="*/ 90410 w 248600"/>
                <a:gd name="connsiteY55" fmla="*/ 158235 h 203400"/>
                <a:gd name="connsiteX56" fmla="*/ 226010 w 248600"/>
                <a:gd name="connsiteY56" fmla="*/ 158235 h 203400"/>
                <a:gd name="connsiteX57" fmla="*/ 248610 w 248600"/>
                <a:gd name="connsiteY57" fmla="*/ 180835 h 203400"/>
                <a:gd name="connsiteX58" fmla="*/ 226010 w 248600"/>
                <a:gd name="connsiteY58" fmla="*/ 203429 h 203400"/>
                <a:gd name="connsiteX59" fmla="*/ 90410 w 248600"/>
                <a:gd name="connsiteY59" fmla="*/ 203429 h 203400"/>
                <a:gd name="connsiteX60" fmla="*/ 67810 w 248600"/>
                <a:gd name="connsiteY60" fmla="*/ 180835 h 203400"/>
                <a:gd name="connsiteX61" fmla="*/ 90410 w 248600"/>
                <a:gd name="connsiteY61" fmla="*/ 158235 h 203400"/>
                <a:gd name="connsiteX62" fmla="*/ 22610 w 248600"/>
                <a:gd name="connsiteY62" fmla="*/ 11335 h 203400"/>
                <a:gd name="connsiteX63" fmla="*/ 11310 w 248600"/>
                <a:gd name="connsiteY63" fmla="*/ 22635 h 203400"/>
                <a:gd name="connsiteX64" fmla="*/ 22610 w 248600"/>
                <a:gd name="connsiteY64" fmla="*/ 33935 h 203400"/>
                <a:gd name="connsiteX65" fmla="*/ 33910 w 248600"/>
                <a:gd name="connsiteY65" fmla="*/ 22635 h 203400"/>
                <a:gd name="connsiteX66" fmla="*/ 22610 w 248600"/>
                <a:gd name="connsiteY66" fmla="*/ 11335 h 203400"/>
                <a:gd name="connsiteX67" fmla="*/ 22610 w 248600"/>
                <a:gd name="connsiteY67" fmla="*/ 45235 h 203400"/>
                <a:gd name="connsiteX68" fmla="*/ 10 w 248600"/>
                <a:gd name="connsiteY68" fmla="*/ 22635 h 203400"/>
                <a:gd name="connsiteX69" fmla="*/ 22610 w 248600"/>
                <a:gd name="connsiteY69" fmla="*/ 35 h 203400"/>
                <a:gd name="connsiteX70" fmla="*/ 45210 w 248600"/>
                <a:gd name="connsiteY70" fmla="*/ 22635 h 203400"/>
                <a:gd name="connsiteX71" fmla="*/ 22610 w 248600"/>
                <a:gd name="connsiteY71" fmla="*/ 45235 h 2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8600" h="203400">
                  <a:moveTo>
                    <a:pt x="22610" y="169535"/>
                  </a:moveTo>
                  <a:cubicBezTo>
                    <a:pt x="16372" y="169535"/>
                    <a:pt x="11310" y="174591"/>
                    <a:pt x="11310" y="180835"/>
                  </a:cubicBezTo>
                  <a:cubicBezTo>
                    <a:pt x="11310" y="187072"/>
                    <a:pt x="16372" y="192135"/>
                    <a:pt x="22610" y="192135"/>
                  </a:cubicBezTo>
                  <a:cubicBezTo>
                    <a:pt x="28847" y="192135"/>
                    <a:pt x="33910" y="187072"/>
                    <a:pt x="33910" y="180835"/>
                  </a:cubicBezTo>
                  <a:cubicBezTo>
                    <a:pt x="33910" y="174591"/>
                    <a:pt x="28847" y="169535"/>
                    <a:pt x="22610" y="169535"/>
                  </a:cubicBezTo>
                  <a:moveTo>
                    <a:pt x="22610" y="203435"/>
                  </a:moveTo>
                  <a:cubicBezTo>
                    <a:pt x="10129" y="203435"/>
                    <a:pt x="10" y="193315"/>
                    <a:pt x="10" y="180835"/>
                  </a:cubicBezTo>
                  <a:cubicBezTo>
                    <a:pt x="10" y="168354"/>
                    <a:pt x="10129" y="158235"/>
                    <a:pt x="22610" y="158235"/>
                  </a:cubicBezTo>
                  <a:cubicBezTo>
                    <a:pt x="35090" y="158235"/>
                    <a:pt x="45210" y="168354"/>
                    <a:pt x="45210" y="180835"/>
                  </a:cubicBezTo>
                  <a:cubicBezTo>
                    <a:pt x="45210" y="193315"/>
                    <a:pt x="35090" y="203435"/>
                    <a:pt x="22610" y="203435"/>
                  </a:cubicBezTo>
                  <a:moveTo>
                    <a:pt x="22610" y="90435"/>
                  </a:moveTo>
                  <a:cubicBezTo>
                    <a:pt x="16372" y="90435"/>
                    <a:pt x="11310" y="95491"/>
                    <a:pt x="11310" y="101735"/>
                  </a:cubicBezTo>
                  <a:cubicBezTo>
                    <a:pt x="11310" y="107972"/>
                    <a:pt x="16372" y="113035"/>
                    <a:pt x="22610" y="113035"/>
                  </a:cubicBezTo>
                  <a:cubicBezTo>
                    <a:pt x="28847" y="113035"/>
                    <a:pt x="33910" y="107972"/>
                    <a:pt x="33910" y="101735"/>
                  </a:cubicBezTo>
                  <a:cubicBezTo>
                    <a:pt x="33910" y="95491"/>
                    <a:pt x="28847" y="90435"/>
                    <a:pt x="22610" y="90435"/>
                  </a:cubicBezTo>
                  <a:moveTo>
                    <a:pt x="22610" y="124329"/>
                  </a:moveTo>
                  <a:cubicBezTo>
                    <a:pt x="10129" y="124329"/>
                    <a:pt x="10" y="114215"/>
                    <a:pt x="10" y="101735"/>
                  </a:cubicBezTo>
                  <a:cubicBezTo>
                    <a:pt x="10" y="89254"/>
                    <a:pt x="10129" y="79135"/>
                    <a:pt x="22610" y="79135"/>
                  </a:cubicBezTo>
                  <a:cubicBezTo>
                    <a:pt x="35090" y="79135"/>
                    <a:pt x="45210" y="89254"/>
                    <a:pt x="45210" y="101735"/>
                  </a:cubicBezTo>
                  <a:cubicBezTo>
                    <a:pt x="45210" y="114215"/>
                    <a:pt x="35090" y="124329"/>
                    <a:pt x="22610" y="124329"/>
                  </a:cubicBezTo>
                  <a:moveTo>
                    <a:pt x="226010" y="90435"/>
                  </a:moveTo>
                  <a:lnTo>
                    <a:pt x="90410" y="90435"/>
                  </a:lnTo>
                  <a:cubicBezTo>
                    <a:pt x="84172" y="90435"/>
                    <a:pt x="79110" y="95491"/>
                    <a:pt x="79110" y="101729"/>
                  </a:cubicBezTo>
                  <a:cubicBezTo>
                    <a:pt x="79110" y="107972"/>
                    <a:pt x="84172" y="113035"/>
                    <a:pt x="90410" y="113035"/>
                  </a:cubicBezTo>
                  <a:lnTo>
                    <a:pt x="226010" y="113035"/>
                  </a:lnTo>
                  <a:cubicBezTo>
                    <a:pt x="232247" y="113035"/>
                    <a:pt x="237310" y="107972"/>
                    <a:pt x="237310" y="101729"/>
                  </a:cubicBezTo>
                  <a:cubicBezTo>
                    <a:pt x="237310" y="95491"/>
                    <a:pt x="232247" y="90435"/>
                    <a:pt x="226010" y="90435"/>
                  </a:cubicBezTo>
                  <a:moveTo>
                    <a:pt x="226010" y="124329"/>
                  </a:moveTo>
                  <a:lnTo>
                    <a:pt x="90410" y="124329"/>
                  </a:lnTo>
                  <a:cubicBezTo>
                    <a:pt x="77929" y="124329"/>
                    <a:pt x="67810" y="114215"/>
                    <a:pt x="67810" y="101729"/>
                  </a:cubicBezTo>
                  <a:cubicBezTo>
                    <a:pt x="67810" y="89254"/>
                    <a:pt x="77929" y="79135"/>
                    <a:pt x="90410" y="79135"/>
                  </a:cubicBezTo>
                  <a:lnTo>
                    <a:pt x="226010" y="79135"/>
                  </a:lnTo>
                  <a:cubicBezTo>
                    <a:pt x="238490" y="79135"/>
                    <a:pt x="248610" y="89254"/>
                    <a:pt x="248610" y="101729"/>
                  </a:cubicBezTo>
                  <a:cubicBezTo>
                    <a:pt x="248610" y="114215"/>
                    <a:pt x="238490" y="124329"/>
                    <a:pt x="226010" y="124329"/>
                  </a:cubicBezTo>
                  <a:moveTo>
                    <a:pt x="226010" y="11335"/>
                  </a:moveTo>
                  <a:lnTo>
                    <a:pt x="90410" y="11335"/>
                  </a:lnTo>
                  <a:cubicBezTo>
                    <a:pt x="84172" y="11335"/>
                    <a:pt x="79110" y="16397"/>
                    <a:pt x="79110" y="22635"/>
                  </a:cubicBezTo>
                  <a:cubicBezTo>
                    <a:pt x="79110" y="28872"/>
                    <a:pt x="84172" y="33935"/>
                    <a:pt x="90410" y="33935"/>
                  </a:cubicBezTo>
                  <a:lnTo>
                    <a:pt x="226010" y="33935"/>
                  </a:lnTo>
                  <a:cubicBezTo>
                    <a:pt x="232247" y="33935"/>
                    <a:pt x="237310" y="28872"/>
                    <a:pt x="237310" y="22635"/>
                  </a:cubicBezTo>
                  <a:cubicBezTo>
                    <a:pt x="237310" y="16397"/>
                    <a:pt x="232247" y="11335"/>
                    <a:pt x="226010" y="11335"/>
                  </a:cubicBezTo>
                  <a:moveTo>
                    <a:pt x="226010" y="45235"/>
                  </a:moveTo>
                  <a:lnTo>
                    <a:pt x="90410" y="45235"/>
                  </a:lnTo>
                  <a:cubicBezTo>
                    <a:pt x="77929" y="45235"/>
                    <a:pt x="67810" y="35115"/>
                    <a:pt x="67810" y="22635"/>
                  </a:cubicBezTo>
                  <a:cubicBezTo>
                    <a:pt x="67810" y="10154"/>
                    <a:pt x="77929" y="35"/>
                    <a:pt x="90410" y="35"/>
                  </a:cubicBezTo>
                  <a:lnTo>
                    <a:pt x="226010" y="35"/>
                  </a:lnTo>
                  <a:cubicBezTo>
                    <a:pt x="238490" y="35"/>
                    <a:pt x="248610" y="10154"/>
                    <a:pt x="248610" y="22635"/>
                  </a:cubicBezTo>
                  <a:cubicBezTo>
                    <a:pt x="248610" y="35115"/>
                    <a:pt x="238490" y="45235"/>
                    <a:pt x="226010" y="45235"/>
                  </a:cubicBezTo>
                  <a:moveTo>
                    <a:pt x="90410" y="192129"/>
                  </a:moveTo>
                  <a:lnTo>
                    <a:pt x="226010" y="192129"/>
                  </a:lnTo>
                  <a:cubicBezTo>
                    <a:pt x="232247" y="192129"/>
                    <a:pt x="237310" y="187072"/>
                    <a:pt x="237310" y="180835"/>
                  </a:cubicBezTo>
                  <a:cubicBezTo>
                    <a:pt x="237310" y="174591"/>
                    <a:pt x="232247" y="169535"/>
                    <a:pt x="226010" y="169535"/>
                  </a:cubicBezTo>
                  <a:lnTo>
                    <a:pt x="90410" y="169535"/>
                  </a:lnTo>
                  <a:cubicBezTo>
                    <a:pt x="84172" y="169535"/>
                    <a:pt x="79110" y="174591"/>
                    <a:pt x="79110" y="180835"/>
                  </a:cubicBezTo>
                  <a:cubicBezTo>
                    <a:pt x="79110" y="187072"/>
                    <a:pt x="84172" y="192129"/>
                    <a:pt x="90410" y="192129"/>
                  </a:cubicBezTo>
                  <a:moveTo>
                    <a:pt x="90410" y="158235"/>
                  </a:moveTo>
                  <a:lnTo>
                    <a:pt x="226010" y="158235"/>
                  </a:lnTo>
                  <a:cubicBezTo>
                    <a:pt x="238490" y="158235"/>
                    <a:pt x="248610" y="168354"/>
                    <a:pt x="248610" y="180835"/>
                  </a:cubicBezTo>
                  <a:cubicBezTo>
                    <a:pt x="248610" y="193315"/>
                    <a:pt x="238490" y="203429"/>
                    <a:pt x="226010" y="203429"/>
                  </a:cubicBezTo>
                  <a:lnTo>
                    <a:pt x="90410" y="203429"/>
                  </a:lnTo>
                  <a:cubicBezTo>
                    <a:pt x="77929" y="203429"/>
                    <a:pt x="67810" y="193315"/>
                    <a:pt x="67810" y="180835"/>
                  </a:cubicBezTo>
                  <a:cubicBezTo>
                    <a:pt x="67810" y="168354"/>
                    <a:pt x="77929" y="158235"/>
                    <a:pt x="90410" y="158235"/>
                  </a:cubicBezTo>
                  <a:moveTo>
                    <a:pt x="22610" y="11335"/>
                  </a:moveTo>
                  <a:cubicBezTo>
                    <a:pt x="16372" y="11335"/>
                    <a:pt x="11310" y="16397"/>
                    <a:pt x="11310" y="22635"/>
                  </a:cubicBezTo>
                  <a:cubicBezTo>
                    <a:pt x="11310" y="28872"/>
                    <a:pt x="16372" y="33935"/>
                    <a:pt x="22610" y="33935"/>
                  </a:cubicBezTo>
                  <a:cubicBezTo>
                    <a:pt x="28847" y="33935"/>
                    <a:pt x="33910" y="28872"/>
                    <a:pt x="33910" y="22635"/>
                  </a:cubicBezTo>
                  <a:cubicBezTo>
                    <a:pt x="33910" y="16397"/>
                    <a:pt x="28847" y="11335"/>
                    <a:pt x="22610" y="11335"/>
                  </a:cubicBezTo>
                  <a:moveTo>
                    <a:pt x="22610" y="45235"/>
                  </a:moveTo>
                  <a:cubicBezTo>
                    <a:pt x="10129" y="45235"/>
                    <a:pt x="10" y="35115"/>
                    <a:pt x="10" y="22635"/>
                  </a:cubicBezTo>
                  <a:cubicBezTo>
                    <a:pt x="10" y="10154"/>
                    <a:pt x="10129" y="35"/>
                    <a:pt x="22610" y="35"/>
                  </a:cubicBezTo>
                  <a:cubicBezTo>
                    <a:pt x="35090" y="35"/>
                    <a:pt x="45210" y="10154"/>
                    <a:pt x="45210" y="22635"/>
                  </a:cubicBezTo>
                  <a:cubicBezTo>
                    <a:pt x="45210" y="35115"/>
                    <a:pt x="35090" y="45235"/>
                    <a:pt x="22610" y="4523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2" name="!!Sidebarbase">
            <a:extLst>
              <a:ext uri="{FF2B5EF4-FFF2-40B4-BE49-F238E27FC236}">
                <a16:creationId xmlns:a16="http://schemas.microsoft.com/office/drawing/2014/main" id="{0E76DC49-CFA0-30E5-968A-3E6A9D958E1B}"/>
              </a:ext>
            </a:extLst>
          </p:cNvPr>
          <p:cNvGrpSpPr/>
          <p:nvPr/>
        </p:nvGrpSpPr>
        <p:grpSpPr>
          <a:xfrm>
            <a:off x="387099" y="701670"/>
            <a:ext cx="596333" cy="5454661"/>
            <a:chOff x="387099" y="701670"/>
            <a:chExt cx="596333" cy="5454661"/>
          </a:xfrm>
        </p:grpSpPr>
        <p:sp>
          <p:nvSpPr>
            <p:cNvPr id="63" name="Rectangle: Rounded Corners 62">
              <a:extLst>
                <a:ext uri="{FF2B5EF4-FFF2-40B4-BE49-F238E27FC236}">
                  <a16:creationId xmlns:a16="http://schemas.microsoft.com/office/drawing/2014/main" id="{F3BC70F4-78AA-AA06-CBBF-5B80FE58BF5C}"/>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raphic 7">
              <a:hlinkClick r:id="rId2" action="ppaction://hlinksldjump"/>
              <a:extLst>
                <a:ext uri="{FF2B5EF4-FFF2-40B4-BE49-F238E27FC236}">
                  <a16:creationId xmlns:a16="http://schemas.microsoft.com/office/drawing/2014/main" id="{DE5C5655-91E7-B763-B07B-F504C4322CAF}"/>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Graphic 8">
              <a:hlinkClick r:id="" action="ppaction://noaction"/>
              <a:extLst>
                <a:ext uri="{FF2B5EF4-FFF2-40B4-BE49-F238E27FC236}">
                  <a16:creationId xmlns:a16="http://schemas.microsoft.com/office/drawing/2014/main" id="{5090DC6B-3B65-D997-9BBC-082A00342A8B}"/>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Graphic 9">
              <a:hlinkClick r:id="rId3" action="ppaction://hlinksldjump"/>
              <a:extLst>
                <a:ext uri="{FF2B5EF4-FFF2-40B4-BE49-F238E27FC236}">
                  <a16:creationId xmlns:a16="http://schemas.microsoft.com/office/drawing/2014/main" id="{D3FD3E9C-06F7-E865-65C8-3C42E7A37176}"/>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Graphic 6">
              <a:hlinkClick r:id="rId4" action="ppaction://hlinksldjump"/>
              <a:extLst>
                <a:ext uri="{FF2B5EF4-FFF2-40B4-BE49-F238E27FC236}">
                  <a16:creationId xmlns:a16="http://schemas.microsoft.com/office/drawing/2014/main" id="{03D0F8D9-3FF3-D4D7-7676-36A4F76BD8E7}"/>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Graphic 5">
              <a:hlinkClick r:id="rId5" action="ppaction://hlinksldjump"/>
              <a:extLst>
                <a:ext uri="{FF2B5EF4-FFF2-40B4-BE49-F238E27FC236}">
                  <a16:creationId xmlns:a16="http://schemas.microsoft.com/office/drawing/2014/main" id="{D8B7CCBD-C95B-5177-ACC7-9F3E2E829C45}"/>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0" name="!!Sidebarslider">
            <a:extLst>
              <a:ext uri="{FF2B5EF4-FFF2-40B4-BE49-F238E27FC236}">
                <a16:creationId xmlns:a16="http://schemas.microsoft.com/office/drawing/2014/main" id="{823A30CB-4BE0-359F-0688-E7AB4F3D7976}"/>
              </a:ext>
            </a:extLst>
          </p:cNvPr>
          <p:cNvGrpSpPr/>
          <p:nvPr/>
        </p:nvGrpSpPr>
        <p:grpSpPr>
          <a:xfrm>
            <a:off x="387100" y="2175446"/>
            <a:ext cx="596332" cy="599572"/>
            <a:chOff x="387100" y="1268760"/>
            <a:chExt cx="596332" cy="599572"/>
          </a:xfrm>
        </p:grpSpPr>
        <p:sp>
          <p:nvSpPr>
            <p:cNvPr id="51" name="!!rect1">
              <a:extLst>
                <a:ext uri="{FF2B5EF4-FFF2-40B4-BE49-F238E27FC236}">
                  <a16:creationId xmlns:a16="http://schemas.microsoft.com/office/drawing/2014/main" id="{7DD7CFE7-7F4D-CA58-BEC3-15649449F61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11D7488-C7EB-0B14-0424-453EE4131F9A}"/>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278511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0737 -2.96296E-6 L -4.16667E-6 -2.96296E-6 " pathEditMode="relative" rAng="0" ptsTypes="AA">
                                      <p:cBhvr>
                                        <p:cTn id="11" dur="750" fill="hold"/>
                                        <p:tgtEl>
                                          <p:spTgt spid="2"/>
                                        </p:tgtEl>
                                        <p:attrNameLst>
                                          <p:attrName>ppt_x</p:attrName>
                                          <p:attrName>ppt_y</p:attrName>
                                        </p:attrNameLst>
                                      </p:cBhvr>
                                      <p:rCtr x="-3685" y="0"/>
                                    </p:animMotion>
                                  </p:childTnLst>
                                </p:cTn>
                              </p:par>
                              <p:par>
                                <p:cTn id="12" presetID="22" presetClass="entr" presetSubtype="8" fill="hold"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1500"/>
                                        <p:tgtEl>
                                          <p:spTgt spid="5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49" presetClass="entr" presetSubtype="0" decel="100000" fill="hold" nodeType="withEffect">
                                  <p:stCondLst>
                                    <p:cond delay="6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 calcmode="lin" valueType="num">
                                      <p:cBhvr>
                                        <p:cTn id="24" dur="500" fill="hold"/>
                                        <p:tgtEl>
                                          <p:spTgt spid="54"/>
                                        </p:tgtEl>
                                        <p:attrNameLst>
                                          <p:attrName>style.rotation</p:attrName>
                                        </p:attrNameLst>
                                      </p:cBhvr>
                                      <p:tavLst>
                                        <p:tav tm="0">
                                          <p:val>
                                            <p:fltVal val="360"/>
                                          </p:val>
                                        </p:tav>
                                        <p:tav tm="100000">
                                          <p:val>
                                            <p:fltVal val="0"/>
                                          </p:val>
                                        </p:tav>
                                      </p:tavLst>
                                    </p:anim>
                                    <p:animEffect transition="in" filter="fade">
                                      <p:cBhvr>
                                        <p:cTn id="25" dur="500"/>
                                        <p:tgtEl>
                                          <p:spTgt spid="54"/>
                                        </p:tgtEl>
                                      </p:cBhvr>
                                    </p:animEffect>
                                  </p:childTnLst>
                                </p:cTn>
                              </p:par>
                              <p:par>
                                <p:cTn id="26" presetID="35" presetClass="path" presetSubtype="0" accel="50000" decel="50000" fill="hold" nodeType="withEffect">
                                  <p:stCondLst>
                                    <p:cond delay="600"/>
                                  </p:stCondLst>
                                  <p:childTnLst>
                                    <p:animMotion origin="layout" path="M -0.02787 0.08171 L 1.25E-6 -1.11111E-6 " pathEditMode="relative" rAng="0" ptsTypes="AA">
                                      <p:cBhvr>
                                        <p:cTn id="27" dur="750" fill="hold"/>
                                        <p:tgtEl>
                                          <p:spTgt spid="54"/>
                                        </p:tgtEl>
                                        <p:attrNameLst>
                                          <p:attrName>ppt_x</p:attrName>
                                          <p:attrName>ppt_y</p:attrName>
                                        </p:attrNameLst>
                                      </p:cBhvr>
                                      <p:rCtr x="1393" y="-4097"/>
                                    </p:animMotion>
                                  </p:childTnLst>
                                </p:cTn>
                              </p:par>
                              <p:par>
                                <p:cTn id="28" presetID="53" presetClass="entr" presetSubtype="16" fill="hold" nodeType="withEffect">
                                  <p:stCondLst>
                                    <p:cond delay="60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42" presetClass="path" presetSubtype="0" accel="50000" decel="50000" fill="hold" nodeType="withEffect">
                                  <p:stCondLst>
                                    <p:cond delay="600"/>
                                  </p:stCondLst>
                                  <p:childTnLst>
                                    <p:animMotion origin="layout" path="M 1.04167E-6 0.0831 L 1.04167E-6 3.7037E-7 " pathEditMode="relative" rAng="0" ptsTypes="AA">
                                      <p:cBhvr>
                                        <p:cTn id="34" dur="750" fill="hold"/>
                                        <p:tgtEl>
                                          <p:spTgt spid="58"/>
                                        </p:tgtEl>
                                        <p:attrNameLst>
                                          <p:attrName>ppt_x</p:attrName>
                                          <p:attrName>ppt_y</p:attrName>
                                        </p:attrNameLst>
                                      </p:cBhvr>
                                      <p:rCtr x="0" y="-4167"/>
                                    </p:animMotion>
                                  </p:childTnLst>
                                </p:cTn>
                              </p:par>
                              <p:par>
                                <p:cTn id="35" presetID="53" presetClass="entr" presetSubtype="16"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49" presetClass="entr" presetSubtype="0" decel="100000" fill="hold" nodeType="withEffect">
                                  <p:stCondLst>
                                    <p:cond delay="9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 calcmode="lin" valueType="num">
                                      <p:cBhvr>
                                        <p:cTn id="44" dur="500" fill="hold"/>
                                        <p:tgtEl>
                                          <p:spTgt spid="55"/>
                                        </p:tgtEl>
                                        <p:attrNameLst>
                                          <p:attrName>style.rotation</p:attrName>
                                        </p:attrNameLst>
                                      </p:cBhvr>
                                      <p:tavLst>
                                        <p:tav tm="0">
                                          <p:val>
                                            <p:fltVal val="360"/>
                                          </p:val>
                                        </p:tav>
                                        <p:tav tm="100000">
                                          <p:val>
                                            <p:fltVal val="0"/>
                                          </p:val>
                                        </p:tav>
                                      </p:tavLst>
                                    </p:anim>
                                    <p:animEffect transition="in" filter="fade">
                                      <p:cBhvr>
                                        <p:cTn id="45" dur="500"/>
                                        <p:tgtEl>
                                          <p:spTgt spid="55"/>
                                        </p:tgtEl>
                                      </p:cBhvr>
                                    </p:animEffect>
                                  </p:childTnLst>
                                </p:cTn>
                              </p:par>
                              <p:par>
                                <p:cTn id="46" presetID="35" presetClass="path" presetSubtype="0" accel="50000" decel="50000" fill="hold" nodeType="withEffect">
                                  <p:stCondLst>
                                    <p:cond delay="900"/>
                                  </p:stCondLst>
                                  <p:childTnLst>
                                    <p:animMotion origin="layout" path="M -0.03841 -0.07014 L -2.91667E-6 -1.11111E-6 " pathEditMode="relative" rAng="0" ptsTypes="AA">
                                      <p:cBhvr>
                                        <p:cTn id="47" dur="750" fill="hold"/>
                                        <p:tgtEl>
                                          <p:spTgt spid="55"/>
                                        </p:tgtEl>
                                        <p:attrNameLst>
                                          <p:attrName>ppt_x</p:attrName>
                                          <p:attrName>ppt_y</p:attrName>
                                        </p:attrNameLst>
                                      </p:cBhvr>
                                      <p:rCtr x="1914" y="3495"/>
                                    </p:animMotion>
                                  </p:childTnLst>
                                </p:cTn>
                              </p:par>
                              <p:par>
                                <p:cTn id="48" presetID="53" presetClass="entr" presetSubtype="16" fill="hold" nodeType="withEffect">
                                  <p:stCondLst>
                                    <p:cond delay="90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42" presetClass="path" presetSubtype="0" accel="50000" decel="50000" fill="hold" nodeType="withEffect">
                                  <p:stCondLst>
                                    <p:cond delay="900"/>
                                  </p:stCondLst>
                                  <p:childTnLst>
                                    <p:animMotion origin="layout" path="M -1.66667E-6 -0.08773 L -1.66667E-6 -1.11111E-6 " pathEditMode="relative" rAng="0" ptsTypes="AA">
                                      <p:cBhvr>
                                        <p:cTn id="54" dur="750" fill="hold"/>
                                        <p:tgtEl>
                                          <p:spTgt spid="59"/>
                                        </p:tgtEl>
                                        <p:attrNameLst>
                                          <p:attrName>ppt_x</p:attrName>
                                          <p:attrName>ppt_y</p:attrName>
                                        </p:attrNameLst>
                                      </p:cBhvr>
                                      <p:rCtr x="0" y="4375"/>
                                    </p:animMotion>
                                  </p:childTnLst>
                                </p:cTn>
                              </p:par>
                              <p:par>
                                <p:cTn id="55" presetID="53" presetClass="entr" presetSubtype="16" fill="hold" grpId="0" nodeType="withEffect">
                                  <p:stCondLst>
                                    <p:cond delay="9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9" presetClass="entr" presetSubtype="0" decel="100000" fill="hold" nodeType="withEffect">
                                  <p:stCondLst>
                                    <p:cond delay="120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35" presetClass="path" presetSubtype="0" accel="50000" decel="50000" fill="hold" nodeType="withEffect">
                                  <p:stCondLst>
                                    <p:cond delay="1200"/>
                                  </p:stCondLst>
                                  <p:childTnLst>
                                    <p:animMotion origin="layout" path="M -0.02787 0.08171 L 1.25E-6 -1.11111E-6 " pathEditMode="relative" rAng="0" ptsTypes="AA">
                                      <p:cBhvr>
                                        <p:cTn id="67" dur="750" fill="hold"/>
                                        <p:tgtEl>
                                          <p:spTgt spid="56"/>
                                        </p:tgtEl>
                                        <p:attrNameLst>
                                          <p:attrName>ppt_x</p:attrName>
                                          <p:attrName>ppt_y</p:attrName>
                                        </p:attrNameLst>
                                      </p:cBhvr>
                                      <p:rCtr x="1393" y="-4097"/>
                                    </p:animMotion>
                                  </p:childTnLst>
                                </p:cTn>
                              </p:par>
                              <p:par>
                                <p:cTn id="68" presetID="53" presetClass="entr" presetSubtype="16" fill="hold" nodeType="withEffect">
                                  <p:stCondLst>
                                    <p:cond delay="12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path" presetSubtype="0" accel="50000" decel="50000" fill="hold" nodeType="withEffect">
                                  <p:stCondLst>
                                    <p:cond delay="1200"/>
                                  </p:stCondLst>
                                  <p:childTnLst>
                                    <p:animMotion origin="layout" path="M 4.16667E-6 0.0831 L 4.16667E-6 2.59259E-6 " pathEditMode="relative" rAng="0" ptsTypes="AA">
                                      <p:cBhvr>
                                        <p:cTn id="74" dur="750" fill="hold"/>
                                        <p:tgtEl>
                                          <p:spTgt spid="60"/>
                                        </p:tgtEl>
                                        <p:attrNameLst>
                                          <p:attrName>ppt_x</p:attrName>
                                          <p:attrName>ppt_y</p:attrName>
                                        </p:attrNameLst>
                                      </p:cBhvr>
                                      <p:rCtr x="0" y="-4167"/>
                                    </p:animMotion>
                                  </p:childTnLst>
                                </p:cTn>
                              </p:par>
                              <p:par>
                                <p:cTn id="75" presetID="53" presetClass="entr" presetSubtype="16" fill="hold" grpId="0" nodeType="withEffect">
                                  <p:stCondLst>
                                    <p:cond delay="12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49" presetClass="entr" presetSubtype="0" decel="100000" fill="hold" nodeType="withEffect">
                                  <p:stCondLst>
                                    <p:cond delay="150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 calcmode="lin" valueType="num">
                                      <p:cBhvr>
                                        <p:cTn id="84" dur="500" fill="hold"/>
                                        <p:tgtEl>
                                          <p:spTgt spid="57"/>
                                        </p:tgtEl>
                                        <p:attrNameLst>
                                          <p:attrName>style.rotation</p:attrName>
                                        </p:attrNameLst>
                                      </p:cBhvr>
                                      <p:tavLst>
                                        <p:tav tm="0">
                                          <p:val>
                                            <p:fltVal val="360"/>
                                          </p:val>
                                        </p:tav>
                                        <p:tav tm="100000">
                                          <p:val>
                                            <p:fltVal val="0"/>
                                          </p:val>
                                        </p:tav>
                                      </p:tavLst>
                                    </p:anim>
                                    <p:animEffect transition="in" filter="fade">
                                      <p:cBhvr>
                                        <p:cTn id="85" dur="500"/>
                                        <p:tgtEl>
                                          <p:spTgt spid="57"/>
                                        </p:tgtEl>
                                      </p:cBhvr>
                                    </p:animEffect>
                                  </p:childTnLst>
                                </p:cTn>
                              </p:par>
                              <p:par>
                                <p:cTn id="86" presetID="53" presetClass="entr" presetSubtype="16" fill="hold" grpId="0" nodeType="withEffect">
                                  <p:stCondLst>
                                    <p:cond delay="150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par>
                                <p:cTn id="91" presetID="35" presetClass="path" presetSubtype="0" accel="50000" decel="50000" fill="hold" nodeType="withEffect">
                                  <p:stCondLst>
                                    <p:cond delay="1500"/>
                                  </p:stCondLst>
                                  <p:childTnLst>
                                    <p:animMotion origin="layout" path="M -0.03841 -0.07014 L -2.91667E-6 -1.11111E-6 " pathEditMode="relative" rAng="0" ptsTypes="AA">
                                      <p:cBhvr>
                                        <p:cTn id="92" dur="750" fill="hold"/>
                                        <p:tgtEl>
                                          <p:spTgt spid="57"/>
                                        </p:tgtEl>
                                        <p:attrNameLst>
                                          <p:attrName>ppt_x</p:attrName>
                                          <p:attrName>ppt_y</p:attrName>
                                        </p:attrNameLst>
                                      </p:cBhvr>
                                      <p:rCtr x="1914" y="3495"/>
                                    </p:animMotion>
                                  </p:childTnLst>
                                </p:cTn>
                              </p:par>
                              <p:par>
                                <p:cTn id="93" presetID="53" presetClass="entr" presetSubtype="16" fill="hold" nodeType="withEffect">
                                  <p:stCondLst>
                                    <p:cond delay="1500"/>
                                  </p:stCondLst>
                                  <p:childTnLst>
                                    <p:set>
                                      <p:cBhvr>
                                        <p:cTn id="94" dur="1" fill="hold">
                                          <p:stCondLst>
                                            <p:cond delay="0"/>
                                          </p:stCondLst>
                                        </p:cTn>
                                        <p:tgtEl>
                                          <p:spTgt spid="61"/>
                                        </p:tgtEl>
                                        <p:attrNameLst>
                                          <p:attrName>style.visibility</p:attrName>
                                        </p:attrNameLst>
                                      </p:cBhvr>
                                      <p:to>
                                        <p:strVal val="visible"/>
                                      </p:to>
                                    </p:set>
                                    <p:anim calcmode="lin" valueType="num">
                                      <p:cBhvr>
                                        <p:cTn id="95" dur="500" fill="hold"/>
                                        <p:tgtEl>
                                          <p:spTgt spid="61"/>
                                        </p:tgtEl>
                                        <p:attrNameLst>
                                          <p:attrName>ppt_w</p:attrName>
                                        </p:attrNameLst>
                                      </p:cBhvr>
                                      <p:tavLst>
                                        <p:tav tm="0">
                                          <p:val>
                                            <p:fltVal val="0"/>
                                          </p:val>
                                        </p:tav>
                                        <p:tav tm="100000">
                                          <p:val>
                                            <p:strVal val="#ppt_w"/>
                                          </p:val>
                                        </p:tav>
                                      </p:tavLst>
                                    </p:anim>
                                    <p:anim calcmode="lin" valueType="num">
                                      <p:cBhvr>
                                        <p:cTn id="96" dur="500" fill="hold"/>
                                        <p:tgtEl>
                                          <p:spTgt spid="61"/>
                                        </p:tgtEl>
                                        <p:attrNameLst>
                                          <p:attrName>ppt_h</p:attrName>
                                        </p:attrNameLst>
                                      </p:cBhvr>
                                      <p:tavLst>
                                        <p:tav tm="0">
                                          <p:val>
                                            <p:fltVal val="0"/>
                                          </p:val>
                                        </p:tav>
                                        <p:tav tm="100000">
                                          <p:val>
                                            <p:strVal val="#ppt_h"/>
                                          </p:val>
                                        </p:tav>
                                      </p:tavLst>
                                    </p:anim>
                                    <p:animEffect transition="in" filter="fade">
                                      <p:cBhvr>
                                        <p:cTn id="97" dur="500"/>
                                        <p:tgtEl>
                                          <p:spTgt spid="61"/>
                                        </p:tgtEl>
                                      </p:cBhvr>
                                    </p:animEffect>
                                  </p:childTnLst>
                                </p:cTn>
                              </p:par>
                              <p:par>
                                <p:cTn id="98" presetID="42" presetClass="path" presetSubtype="0" accel="50000" decel="50000" fill="hold" nodeType="withEffect">
                                  <p:stCondLst>
                                    <p:cond delay="1500"/>
                                  </p:stCondLst>
                                  <p:childTnLst>
                                    <p:animMotion origin="layout" path="M 2.70833E-6 -0.08773 L 2.70833E-6 1.48148E-6 " pathEditMode="relative" rAng="0" ptsTypes="AA">
                                      <p:cBhvr>
                                        <p:cTn id="99" dur="750" fill="hold"/>
                                        <p:tgtEl>
                                          <p:spTgt spid="61"/>
                                        </p:tgtEl>
                                        <p:attrNameLst>
                                          <p:attrName>ppt_x</p:attrName>
                                          <p:attrName>ppt_y</p:attrName>
                                        </p:attrNameLst>
                                      </p:cBhvr>
                                      <p:rCtr x="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6" grpId="0" animBg="1"/>
      <p:bldP spid="27" grpId="0" animBg="1"/>
      <p:bldP spid="28" grpId="0" animBg="1"/>
      <p:bldP spid="29"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Text Placeholder 3">
            <a:extLst>
              <a:ext uri="{FF2B5EF4-FFF2-40B4-BE49-F238E27FC236}">
                <a16:creationId xmlns:a16="http://schemas.microsoft.com/office/drawing/2014/main" id="{096769FC-63CE-6D3E-9660-B0559440119F}"/>
              </a:ext>
            </a:extLst>
          </p:cNvPr>
          <p:cNvSpPr>
            <a:spLocks noGrp="1"/>
          </p:cNvSpPr>
          <p:nvPr>
            <p:ph type="body" sz="quarter" idx="14"/>
          </p:nvPr>
        </p:nvSpPr>
        <p:spPr/>
        <p:txBody>
          <a:bodyPr>
            <a:normAutofit lnSpcReduction="10000"/>
          </a:bodyPr>
          <a:lstStyle/>
          <a:p>
            <a:r>
              <a:rPr lang="en-GB" dirty="0"/>
              <a:t>Time Plan</a:t>
            </a:r>
            <a:endParaRPr lang="en-US" dirty="0"/>
          </a:p>
        </p:txBody>
      </p:sp>
      <p:sp>
        <p:nvSpPr>
          <p:cNvPr id="5" name="!!vText Placeholder 4">
            <a:extLst>
              <a:ext uri="{FF2B5EF4-FFF2-40B4-BE49-F238E27FC236}">
                <a16:creationId xmlns:a16="http://schemas.microsoft.com/office/drawing/2014/main" id="{090C677A-D961-366A-93A8-6A088B21E2D7}"/>
              </a:ext>
            </a:extLst>
          </p:cNvPr>
          <p:cNvSpPr>
            <a:spLocks noGrp="1"/>
          </p:cNvSpPr>
          <p:nvPr>
            <p:ph type="body" sz="quarter" idx="15"/>
          </p:nvPr>
        </p:nvSpPr>
        <p:spPr/>
        <p:txBody>
          <a:bodyPr/>
          <a:lstStyle/>
          <a:p>
            <a:r>
              <a:rPr lang="en-GB" dirty="0"/>
              <a:t>Insert a subtitle here to describe the content</a:t>
            </a:r>
            <a:endParaRPr lang="en-US" dirty="0"/>
          </a:p>
        </p:txBody>
      </p:sp>
      <p:graphicFrame>
        <p:nvGraphicFramePr>
          <p:cNvPr id="7" name="!!vChart Placeholder 6">
            <a:extLst>
              <a:ext uri="{FF2B5EF4-FFF2-40B4-BE49-F238E27FC236}">
                <a16:creationId xmlns:a16="http://schemas.microsoft.com/office/drawing/2014/main" id="{9BA56F2A-8E8D-51A8-5FFE-D78B9A3BAD2F}"/>
              </a:ext>
            </a:extLst>
          </p:cNvPr>
          <p:cNvGraphicFramePr>
            <a:graphicFrameLocks noGrp="1"/>
          </p:cNvGraphicFramePr>
          <p:nvPr>
            <p:ph type="chart" sz="quarter" idx="16"/>
            <p:extLst>
              <p:ext uri="{D42A27DB-BD31-4B8C-83A1-F6EECF244321}">
                <p14:modId xmlns:p14="http://schemas.microsoft.com/office/powerpoint/2010/main" val="1581155793"/>
              </p:ext>
            </p:extLst>
          </p:nvPr>
        </p:nvGraphicFramePr>
        <p:xfrm>
          <a:off x="1631950" y="1989138"/>
          <a:ext cx="9217025" cy="4367212"/>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Sidebarbase">
            <a:extLst>
              <a:ext uri="{FF2B5EF4-FFF2-40B4-BE49-F238E27FC236}">
                <a16:creationId xmlns:a16="http://schemas.microsoft.com/office/drawing/2014/main" id="{ABEC2246-F675-DCBE-05D0-EFEE2CCDBFE1}"/>
              </a:ext>
            </a:extLst>
          </p:cNvPr>
          <p:cNvGrpSpPr/>
          <p:nvPr/>
        </p:nvGrpSpPr>
        <p:grpSpPr>
          <a:xfrm>
            <a:off x="387099" y="701670"/>
            <a:ext cx="596333" cy="5454661"/>
            <a:chOff x="387099" y="701670"/>
            <a:chExt cx="596333" cy="5454661"/>
          </a:xfrm>
        </p:grpSpPr>
        <p:sp>
          <p:nvSpPr>
            <p:cNvPr id="3" name="Rectangle: Rounded Corners 2">
              <a:extLst>
                <a:ext uri="{FF2B5EF4-FFF2-40B4-BE49-F238E27FC236}">
                  <a16:creationId xmlns:a16="http://schemas.microsoft.com/office/drawing/2014/main" id="{602CBB0A-88F0-86F6-7C69-BC4994F85C61}"/>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raphic 7">
              <a:hlinkClick r:id="rId3" action="ppaction://hlinksldjump"/>
              <a:extLst>
                <a:ext uri="{FF2B5EF4-FFF2-40B4-BE49-F238E27FC236}">
                  <a16:creationId xmlns:a16="http://schemas.microsoft.com/office/drawing/2014/main" id="{A24CF0B6-2E82-AF51-1365-BEF00023796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Graphic 8">
              <a:hlinkClick r:id="" action="ppaction://noaction"/>
              <a:extLst>
                <a:ext uri="{FF2B5EF4-FFF2-40B4-BE49-F238E27FC236}">
                  <a16:creationId xmlns:a16="http://schemas.microsoft.com/office/drawing/2014/main" id="{D4BB44B9-9AE2-F9F5-F94E-21ED122273EA}"/>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Graphic 9">
              <a:hlinkClick r:id="rId4" action="ppaction://hlinksldjump"/>
              <a:extLst>
                <a:ext uri="{FF2B5EF4-FFF2-40B4-BE49-F238E27FC236}">
                  <a16:creationId xmlns:a16="http://schemas.microsoft.com/office/drawing/2014/main" id="{7C858BDC-2738-DC6D-1273-4CB97FCDD4CC}"/>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Graphic 6">
              <a:hlinkClick r:id="rId5" action="ppaction://hlinksldjump"/>
              <a:extLst>
                <a:ext uri="{FF2B5EF4-FFF2-40B4-BE49-F238E27FC236}">
                  <a16:creationId xmlns:a16="http://schemas.microsoft.com/office/drawing/2014/main" id="{097743DB-2222-8A46-CD3E-191D805B2A7F}"/>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Graphic 5">
              <a:hlinkClick r:id="rId6" action="ppaction://hlinksldjump"/>
              <a:extLst>
                <a:ext uri="{FF2B5EF4-FFF2-40B4-BE49-F238E27FC236}">
                  <a16:creationId xmlns:a16="http://schemas.microsoft.com/office/drawing/2014/main" id="{77AFF1EF-D9C4-F24D-9B2E-2DD020F00A9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 name="!!Sidebarslider">
            <a:extLst>
              <a:ext uri="{FF2B5EF4-FFF2-40B4-BE49-F238E27FC236}">
                <a16:creationId xmlns:a16="http://schemas.microsoft.com/office/drawing/2014/main" id="{8F859BC2-5518-9F2F-6A07-0FB45BDE4B79}"/>
              </a:ext>
            </a:extLst>
          </p:cNvPr>
          <p:cNvGrpSpPr/>
          <p:nvPr/>
        </p:nvGrpSpPr>
        <p:grpSpPr>
          <a:xfrm>
            <a:off x="387100" y="4993411"/>
            <a:ext cx="596332" cy="599572"/>
            <a:chOff x="387100" y="1268760"/>
            <a:chExt cx="596332" cy="599572"/>
          </a:xfrm>
        </p:grpSpPr>
        <p:sp>
          <p:nvSpPr>
            <p:cNvPr id="16" name="!!rect1">
              <a:extLst>
                <a:ext uri="{FF2B5EF4-FFF2-40B4-BE49-F238E27FC236}">
                  <a16:creationId xmlns:a16="http://schemas.microsoft.com/office/drawing/2014/main" id="{D1938AD7-44F2-F5E5-9D72-A5252DEC184A}"/>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A997713-65C2-4CEE-149B-293A28C0B1D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
        <p:nvSpPr>
          <p:cNvPr id="8" name="TextBox 7">
            <a:extLst>
              <a:ext uri="{FF2B5EF4-FFF2-40B4-BE49-F238E27FC236}">
                <a16:creationId xmlns:a16="http://schemas.microsoft.com/office/drawing/2014/main" id="{7040EBB7-EC3F-4062-893C-CC8601DCE945}"/>
              </a:ext>
            </a:extLst>
          </p:cNvPr>
          <p:cNvSpPr txBox="1"/>
          <p:nvPr/>
        </p:nvSpPr>
        <p:spPr>
          <a:xfrm>
            <a:off x="1487488" y="3519124"/>
            <a:ext cx="1296144" cy="253916"/>
          </a:xfrm>
          <a:prstGeom prst="rect">
            <a:avLst/>
          </a:prstGeom>
          <a:noFill/>
        </p:spPr>
        <p:txBody>
          <a:bodyPr wrap="square" rtlCol="0">
            <a:spAutoFit/>
          </a:bodyPr>
          <a:lstStyle/>
          <a:p>
            <a:r>
              <a:rPr lang="en-US" sz="1000" b="1" i="0" dirty="0">
                <a:solidFill>
                  <a:srgbClr val="5B74E9"/>
                </a:solidFill>
                <a:effectLst/>
                <a:latin typeface="Söhne"/>
              </a:rPr>
              <a:t>Planning &amp; Research</a:t>
            </a:r>
            <a:endParaRPr lang="en-US" sz="1000" b="1" dirty="0">
              <a:solidFill>
                <a:srgbClr val="5B74E9"/>
              </a:solidFill>
            </a:endParaRPr>
          </a:p>
        </p:txBody>
      </p:sp>
      <p:sp>
        <p:nvSpPr>
          <p:cNvPr id="23" name="TextBox 22">
            <a:extLst>
              <a:ext uri="{FF2B5EF4-FFF2-40B4-BE49-F238E27FC236}">
                <a16:creationId xmlns:a16="http://schemas.microsoft.com/office/drawing/2014/main" id="{6C5F0A03-C2AE-4955-8281-B1C54B30B18F}"/>
              </a:ext>
            </a:extLst>
          </p:cNvPr>
          <p:cNvSpPr txBox="1"/>
          <p:nvPr/>
        </p:nvSpPr>
        <p:spPr>
          <a:xfrm>
            <a:off x="2801152" y="2182139"/>
            <a:ext cx="1045527" cy="246221"/>
          </a:xfrm>
          <a:prstGeom prst="rect">
            <a:avLst/>
          </a:prstGeom>
          <a:noFill/>
        </p:spPr>
        <p:txBody>
          <a:bodyPr wrap="square" rtlCol="0">
            <a:spAutoFit/>
          </a:bodyPr>
          <a:lstStyle/>
          <a:p>
            <a:r>
              <a:rPr lang="en-US" sz="1000" b="1" i="0" dirty="0">
                <a:solidFill>
                  <a:srgbClr val="5B74E9"/>
                </a:solidFill>
                <a:effectLst/>
                <a:latin typeface="Söhne"/>
              </a:rPr>
              <a:t>Data Collection</a:t>
            </a:r>
            <a:endParaRPr lang="en-US" sz="1000" b="1" dirty="0">
              <a:solidFill>
                <a:srgbClr val="5B74E9"/>
              </a:solidFill>
            </a:endParaRPr>
          </a:p>
        </p:txBody>
      </p:sp>
      <p:sp>
        <p:nvSpPr>
          <p:cNvPr id="24" name="TextBox 23">
            <a:extLst>
              <a:ext uri="{FF2B5EF4-FFF2-40B4-BE49-F238E27FC236}">
                <a16:creationId xmlns:a16="http://schemas.microsoft.com/office/drawing/2014/main" id="{3E3273A7-53DA-4CCD-A479-253DF8DEB83C}"/>
              </a:ext>
            </a:extLst>
          </p:cNvPr>
          <p:cNvSpPr txBox="1"/>
          <p:nvPr/>
        </p:nvSpPr>
        <p:spPr>
          <a:xfrm>
            <a:off x="7464152" y="2235714"/>
            <a:ext cx="1440160" cy="246221"/>
          </a:xfrm>
          <a:prstGeom prst="rect">
            <a:avLst/>
          </a:prstGeom>
          <a:noFill/>
        </p:spPr>
        <p:txBody>
          <a:bodyPr wrap="square" rtlCol="0">
            <a:spAutoFit/>
          </a:bodyPr>
          <a:lstStyle/>
          <a:p>
            <a:r>
              <a:rPr lang="en-US" sz="1000" b="1" i="0" dirty="0">
                <a:solidFill>
                  <a:srgbClr val="5B74E9"/>
                </a:solidFill>
                <a:effectLst/>
                <a:latin typeface="Söhne"/>
              </a:rPr>
              <a:t>Frontend Development</a:t>
            </a:r>
            <a:endParaRPr lang="en-US" sz="1000" b="1" dirty="0">
              <a:solidFill>
                <a:srgbClr val="5B74E9"/>
              </a:solidFill>
            </a:endParaRPr>
          </a:p>
        </p:txBody>
      </p:sp>
      <p:sp>
        <p:nvSpPr>
          <p:cNvPr id="25" name="TextBox 24">
            <a:extLst>
              <a:ext uri="{FF2B5EF4-FFF2-40B4-BE49-F238E27FC236}">
                <a16:creationId xmlns:a16="http://schemas.microsoft.com/office/drawing/2014/main" id="{8D7AF420-F28C-4AF3-91B7-081CBAF6D08E}"/>
              </a:ext>
            </a:extLst>
          </p:cNvPr>
          <p:cNvSpPr txBox="1"/>
          <p:nvPr/>
        </p:nvSpPr>
        <p:spPr>
          <a:xfrm>
            <a:off x="6312024" y="3236576"/>
            <a:ext cx="1440160" cy="246221"/>
          </a:xfrm>
          <a:prstGeom prst="rect">
            <a:avLst/>
          </a:prstGeom>
          <a:noFill/>
        </p:spPr>
        <p:txBody>
          <a:bodyPr wrap="square" rtlCol="0">
            <a:spAutoFit/>
          </a:bodyPr>
          <a:lstStyle/>
          <a:p>
            <a:r>
              <a:rPr lang="en-US" sz="1000" b="1" i="0" dirty="0">
                <a:solidFill>
                  <a:srgbClr val="5B74E9"/>
                </a:solidFill>
                <a:effectLst/>
                <a:latin typeface="Söhne"/>
              </a:rPr>
              <a:t>Backend Development</a:t>
            </a:r>
            <a:endParaRPr lang="en-US" sz="1000" b="1" dirty="0">
              <a:solidFill>
                <a:srgbClr val="5B74E9"/>
              </a:solidFill>
            </a:endParaRPr>
          </a:p>
        </p:txBody>
      </p:sp>
      <p:sp>
        <p:nvSpPr>
          <p:cNvPr id="26" name="TextBox 25">
            <a:extLst>
              <a:ext uri="{FF2B5EF4-FFF2-40B4-BE49-F238E27FC236}">
                <a16:creationId xmlns:a16="http://schemas.microsoft.com/office/drawing/2014/main" id="{E1EDF188-73CC-4CB1-80FF-9B9AD00F0535}"/>
              </a:ext>
            </a:extLst>
          </p:cNvPr>
          <p:cNvSpPr txBox="1"/>
          <p:nvPr/>
        </p:nvSpPr>
        <p:spPr>
          <a:xfrm>
            <a:off x="5205413" y="1989493"/>
            <a:ext cx="1440160" cy="246221"/>
          </a:xfrm>
          <a:prstGeom prst="rect">
            <a:avLst/>
          </a:prstGeom>
          <a:noFill/>
        </p:spPr>
        <p:txBody>
          <a:bodyPr wrap="square" rtlCol="0">
            <a:spAutoFit/>
          </a:bodyPr>
          <a:lstStyle/>
          <a:p>
            <a:r>
              <a:rPr lang="en-US" sz="1000" b="1" i="0" dirty="0">
                <a:solidFill>
                  <a:srgbClr val="5B74E9"/>
                </a:solidFill>
                <a:effectLst/>
                <a:latin typeface="Söhne"/>
              </a:rPr>
              <a:t>Train ML Model</a:t>
            </a:r>
            <a:endParaRPr lang="en-US" sz="1000" b="1" dirty="0">
              <a:solidFill>
                <a:srgbClr val="5B74E9"/>
              </a:solidFill>
            </a:endParaRPr>
          </a:p>
        </p:txBody>
      </p:sp>
      <p:sp>
        <p:nvSpPr>
          <p:cNvPr id="27" name="TextBox 26">
            <a:extLst>
              <a:ext uri="{FF2B5EF4-FFF2-40B4-BE49-F238E27FC236}">
                <a16:creationId xmlns:a16="http://schemas.microsoft.com/office/drawing/2014/main" id="{B4A17410-D4E6-4F1B-BA64-8EC3828E221E}"/>
              </a:ext>
            </a:extLst>
          </p:cNvPr>
          <p:cNvSpPr txBox="1"/>
          <p:nvPr/>
        </p:nvSpPr>
        <p:spPr>
          <a:xfrm>
            <a:off x="4007768" y="3131007"/>
            <a:ext cx="1045527" cy="246221"/>
          </a:xfrm>
          <a:prstGeom prst="rect">
            <a:avLst/>
          </a:prstGeom>
          <a:noFill/>
        </p:spPr>
        <p:txBody>
          <a:bodyPr wrap="square" rtlCol="0">
            <a:spAutoFit/>
          </a:bodyPr>
          <a:lstStyle/>
          <a:p>
            <a:r>
              <a:rPr lang="en-US" sz="1000" b="1" i="0" dirty="0">
                <a:solidFill>
                  <a:srgbClr val="5B74E9"/>
                </a:solidFill>
                <a:effectLst/>
                <a:latin typeface="Söhne"/>
              </a:rPr>
              <a:t>Data Cleaning</a:t>
            </a:r>
            <a:endParaRPr lang="en-US" sz="1000" b="1" dirty="0">
              <a:solidFill>
                <a:srgbClr val="5B74E9"/>
              </a:solidFill>
            </a:endParaRPr>
          </a:p>
        </p:txBody>
      </p:sp>
      <p:sp>
        <p:nvSpPr>
          <p:cNvPr id="28" name="TextBox 27">
            <a:extLst>
              <a:ext uri="{FF2B5EF4-FFF2-40B4-BE49-F238E27FC236}">
                <a16:creationId xmlns:a16="http://schemas.microsoft.com/office/drawing/2014/main" id="{E1B45BD7-97AD-4A16-A47A-45439A5FCEE3}"/>
              </a:ext>
            </a:extLst>
          </p:cNvPr>
          <p:cNvSpPr txBox="1"/>
          <p:nvPr/>
        </p:nvSpPr>
        <p:spPr>
          <a:xfrm>
            <a:off x="8688288" y="3480804"/>
            <a:ext cx="1440160" cy="246221"/>
          </a:xfrm>
          <a:prstGeom prst="rect">
            <a:avLst/>
          </a:prstGeom>
          <a:noFill/>
        </p:spPr>
        <p:txBody>
          <a:bodyPr wrap="square" rtlCol="0">
            <a:spAutoFit/>
          </a:bodyPr>
          <a:lstStyle/>
          <a:p>
            <a:r>
              <a:rPr lang="en-US" sz="1000" b="1" i="0" dirty="0">
                <a:solidFill>
                  <a:srgbClr val="5B74E9"/>
                </a:solidFill>
                <a:effectLst/>
                <a:latin typeface="Söhne"/>
              </a:rPr>
              <a:t>Integration and Testing </a:t>
            </a:r>
            <a:endParaRPr lang="en-US" sz="1000" b="1" dirty="0">
              <a:solidFill>
                <a:srgbClr val="5B74E9"/>
              </a:solidFill>
            </a:endParaRPr>
          </a:p>
        </p:txBody>
      </p:sp>
      <p:sp>
        <p:nvSpPr>
          <p:cNvPr id="29" name="TextBox 28">
            <a:extLst>
              <a:ext uri="{FF2B5EF4-FFF2-40B4-BE49-F238E27FC236}">
                <a16:creationId xmlns:a16="http://schemas.microsoft.com/office/drawing/2014/main" id="{1AAC14BA-4212-43B3-9CA0-770AE250D5BE}"/>
              </a:ext>
            </a:extLst>
          </p:cNvPr>
          <p:cNvSpPr txBox="1"/>
          <p:nvPr/>
        </p:nvSpPr>
        <p:spPr>
          <a:xfrm>
            <a:off x="9772154" y="2098988"/>
            <a:ext cx="1575792" cy="246221"/>
          </a:xfrm>
          <a:prstGeom prst="rect">
            <a:avLst/>
          </a:prstGeom>
          <a:noFill/>
        </p:spPr>
        <p:txBody>
          <a:bodyPr wrap="square" rtlCol="0">
            <a:spAutoFit/>
          </a:bodyPr>
          <a:lstStyle/>
          <a:p>
            <a:r>
              <a:rPr lang="en-US" sz="1000" b="1" i="0" dirty="0">
                <a:solidFill>
                  <a:srgbClr val="5B74E9"/>
                </a:solidFill>
                <a:effectLst/>
                <a:latin typeface="Söhne"/>
              </a:rPr>
              <a:t>Deployment and Launch </a:t>
            </a:r>
            <a:endParaRPr lang="en-US" sz="1000" b="1" dirty="0">
              <a:solidFill>
                <a:srgbClr val="5B74E9"/>
              </a:solidFill>
            </a:endParaRPr>
          </a:p>
        </p:txBody>
      </p:sp>
    </p:spTree>
    <p:extLst>
      <p:ext uri="{BB962C8B-B14F-4D97-AF65-F5344CB8AC3E}">
        <p14:creationId xmlns:p14="http://schemas.microsoft.com/office/powerpoint/2010/main" val="365580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path" presetSubtype="0" accel="50000" decel="50000" fill="hold" grpId="1" nodeType="withEffect">
                                  <p:stCondLst>
                                    <p:cond delay="0"/>
                                  </p:stCondLst>
                                  <p:childTnLst>
                                    <p:animMotion origin="layout" path="M 0 0.06829 L 0 -1.48148E-6 " pathEditMode="relative" rAng="0" ptsTypes="AA">
                                      <p:cBhvr>
                                        <p:cTn id="11" dur="750" fill="hold"/>
                                        <p:tgtEl>
                                          <p:spTgt spid="4"/>
                                        </p:tgtEl>
                                        <p:attrNameLst>
                                          <p:attrName>ppt_x</p:attrName>
                                          <p:attrName>ppt_y</p:attrName>
                                        </p:attrNameLst>
                                      </p:cBhvr>
                                      <p:rCtr x="0" y="-3426"/>
                                    </p:animMotion>
                                  </p:childTnLst>
                                </p:cTn>
                              </p:par>
                              <p:par>
                                <p:cTn id="12" presetID="53" presetClass="entr" presetSubtype="16"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42" presetClass="path" presetSubtype="0" accel="50000" decel="50000" fill="hold" grpId="1" nodeType="withEffect">
                                  <p:stCondLst>
                                    <p:cond delay="250"/>
                                  </p:stCondLst>
                                  <p:childTnLst>
                                    <p:animMotion origin="layout" path="M 0 0.06829 L 0 -1.48148E-6 " pathEditMode="relative" rAng="0" ptsTypes="AA">
                                      <p:cBhvr>
                                        <p:cTn id="18" dur="750" fill="hold"/>
                                        <p:tgtEl>
                                          <p:spTgt spid="5"/>
                                        </p:tgtEl>
                                        <p:attrNameLst>
                                          <p:attrName>ppt_x</p:attrName>
                                          <p:attrName>ppt_y</p:attrName>
                                        </p:attrNameLst>
                                      </p:cBhvr>
                                      <p:rCtr x="0" y="-3426"/>
                                    </p:animMotion>
                                  </p:childTnLst>
                                </p:cTn>
                              </p:par>
                              <p:par>
                                <p:cTn id="19" presetID="22" presetClass="entr" presetSubtype="8"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250"/>
                                        <p:tgtEl>
                                          <p:spTgt spid="7"/>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grpId="0"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par>
                                <p:cTn id="34" presetID="16" presetClass="entr" presetSubtype="21" fill="hold" grpId="0" nodeType="withEffect">
                                  <p:stCondLst>
                                    <p:cond delay="50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par>
                                <p:cTn id="40" presetID="16" presetClass="entr" presetSubtype="21" fill="hold" grpId="0" nodeType="withEffect">
                                  <p:stCondLst>
                                    <p:cond delay="50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par>
                                <p:cTn id="43" presetID="16" presetClass="entr" presetSubtype="21"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barn(inVertical)">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Graphic spid="7" grpId="0">
        <p:bldAsOne/>
      </p:bldGraphic>
      <p:bldP spid="8"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dirty="0"/>
              <a:t>Team Members</a:t>
            </a:r>
            <a:endParaRPr lang="en-US" dirty="0"/>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US" dirty="0"/>
              <a:t>some team members may have overlapping roles or responsibilities</a:t>
            </a:r>
          </a:p>
        </p:txBody>
      </p:sp>
      <p:grpSp>
        <p:nvGrpSpPr>
          <p:cNvPr id="4" name="Group 3">
            <a:extLst>
              <a:ext uri="{FF2B5EF4-FFF2-40B4-BE49-F238E27FC236}">
                <a16:creationId xmlns:a16="http://schemas.microsoft.com/office/drawing/2014/main" id="{851B27A2-395F-6250-C127-5750306454A2}"/>
              </a:ext>
            </a:extLst>
          </p:cNvPr>
          <p:cNvGrpSpPr/>
          <p:nvPr/>
        </p:nvGrpSpPr>
        <p:grpSpPr>
          <a:xfrm>
            <a:off x="1775520" y="2536204"/>
            <a:ext cx="1961176" cy="2332955"/>
            <a:chOff x="1775520" y="2536204"/>
            <a:chExt cx="1961176" cy="2332955"/>
          </a:xfrm>
        </p:grpSpPr>
        <p:sp>
          <p:nvSpPr>
            <p:cNvPr id="5" name="Rectangle: Rounded Corners 4">
              <a:extLst>
                <a:ext uri="{FF2B5EF4-FFF2-40B4-BE49-F238E27FC236}">
                  <a16:creationId xmlns:a16="http://schemas.microsoft.com/office/drawing/2014/main" id="{A2BB4F0A-5D10-3F95-E8A3-56133F33D28F}"/>
                </a:ext>
              </a:extLst>
            </p:cNvPr>
            <p:cNvSpPr/>
            <p:nvPr/>
          </p:nvSpPr>
          <p:spPr>
            <a:xfrm>
              <a:off x="1775520" y="2536204"/>
              <a:ext cx="1961176" cy="2332955"/>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836B7E6-2A10-0EE6-E33F-D46F1BF30481}"/>
                </a:ext>
              </a:extLst>
            </p:cNvPr>
            <p:cNvSpPr/>
            <p:nvPr/>
          </p:nvSpPr>
          <p:spPr>
            <a:xfrm>
              <a:off x="1775520" y="2536204"/>
              <a:ext cx="1961176" cy="2332955"/>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AE16B918-16FF-D879-DAFE-00619851FF48}"/>
              </a:ext>
            </a:extLst>
          </p:cNvPr>
          <p:cNvSpPr/>
          <p:nvPr/>
        </p:nvSpPr>
        <p:spPr>
          <a:xfrm>
            <a:off x="2072031" y="2089010"/>
            <a:ext cx="1368151" cy="136815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8" name="!!TextBox 31p">
            <a:extLst>
              <a:ext uri="{FF2B5EF4-FFF2-40B4-BE49-F238E27FC236}">
                <a16:creationId xmlns:a16="http://schemas.microsoft.com/office/drawing/2014/main" id="{84D36381-2D39-AC95-7BFB-8411F2B34072}"/>
              </a:ext>
            </a:extLst>
          </p:cNvPr>
          <p:cNvSpPr txBox="1"/>
          <p:nvPr/>
        </p:nvSpPr>
        <p:spPr>
          <a:xfrm>
            <a:off x="2072032" y="3693502"/>
            <a:ext cx="1368152"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Ayman Reda</a:t>
            </a:r>
            <a:endParaRPr lang="en-US" sz="1400" dirty="0">
              <a:solidFill>
                <a:schemeClr val="accent5">
                  <a:lumMod val="75000"/>
                </a:schemeClr>
              </a:solidFill>
              <a:latin typeface="+mj-lt"/>
              <a:ea typeface="Open Sans bold" pitchFamily="2" charset="0"/>
              <a:cs typeface="Open Sans bold" pitchFamily="2" charset="0"/>
            </a:endParaRPr>
          </a:p>
        </p:txBody>
      </p:sp>
      <p:sp>
        <p:nvSpPr>
          <p:cNvPr id="9" name="TextBox 8">
            <a:extLst>
              <a:ext uri="{FF2B5EF4-FFF2-40B4-BE49-F238E27FC236}">
                <a16:creationId xmlns:a16="http://schemas.microsoft.com/office/drawing/2014/main" id="{0E75FC16-6FD8-8F58-2D1C-E14B16BE755E}"/>
              </a:ext>
            </a:extLst>
          </p:cNvPr>
          <p:cNvSpPr txBox="1"/>
          <p:nvPr/>
        </p:nvSpPr>
        <p:spPr>
          <a:xfrm>
            <a:off x="2072033"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Project Manager</a:t>
            </a: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5" y="2051138"/>
            <a:ext cx="1406023" cy="140602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203025" y="3693502"/>
            <a:ext cx="1676951"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Nada Farouk</a:t>
            </a: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Backend Developer</a:t>
            </a: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32008"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051139"/>
            <a:ext cx="1406022" cy="140602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638045" y="3693502"/>
            <a:ext cx="1368152"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Amr Ahmed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Frontend Developer</a:t>
            </a:r>
            <a:endParaRPr lang="en-US" sz="1100" dirty="0">
              <a:solidFill>
                <a:schemeClr val="accent5">
                  <a:lumMod val="75000"/>
                </a:schemeClr>
              </a:solidFill>
              <a:ea typeface="Open Sans Light" pitchFamily="2" charset="0"/>
              <a:cs typeface="Open Sans Light" pitchFamily="2" charset="0"/>
            </a:endParaRPr>
          </a:p>
        </p:txBody>
      </p:sp>
      <p:grpSp>
        <p:nvGrpSpPr>
          <p:cNvPr id="22" name="Group 21">
            <a:extLst>
              <a:ext uri="{FF2B5EF4-FFF2-40B4-BE49-F238E27FC236}">
                <a16:creationId xmlns:a16="http://schemas.microsoft.com/office/drawing/2014/main" id="{5D82C6AC-F3B2-6400-1D11-1A9BA119092C}"/>
              </a:ext>
            </a:extLst>
          </p:cNvPr>
          <p:cNvGrpSpPr/>
          <p:nvPr/>
        </p:nvGrpSpPr>
        <p:grpSpPr>
          <a:xfrm>
            <a:off x="8610252" y="2536204"/>
            <a:ext cx="1961176" cy="2332955"/>
            <a:chOff x="6588472" y="2464783"/>
            <a:chExt cx="3024336" cy="3024336"/>
          </a:xfrm>
        </p:grpSpPr>
        <p:sp>
          <p:nvSpPr>
            <p:cNvPr id="23" name="Rectangle: Rounded Corners 22">
              <a:extLst>
                <a:ext uri="{FF2B5EF4-FFF2-40B4-BE49-F238E27FC236}">
                  <a16:creationId xmlns:a16="http://schemas.microsoft.com/office/drawing/2014/main" id="{14625843-08D9-A4B1-99A7-C1A086A68820}"/>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135C9C2-831D-8366-294C-D66CCFD322ED}"/>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A9380344-4B03-A40B-6215-512C97015561}"/>
              </a:ext>
            </a:extLst>
          </p:cNvPr>
          <p:cNvSpPr/>
          <p:nvPr/>
        </p:nvSpPr>
        <p:spPr>
          <a:xfrm>
            <a:off x="8906763" y="2051140"/>
            <a:ext cx="1406021" cy="140602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6" name="!!TextBox 56p">
            <a:extLst>
              <a:ext uri="{FF2B5EF4-FFF2-40B4-BE49-F238E27FC236}">
                <a16:creationId xmlns:a16="http://schemas.microsoft.com/office/drawing/2014/main" id="{F488053E-66F8-07E4-D49D-2613C906A415}"/>
              </a:ext>
            </a:extLst>
          </p:cNvPr>
          <p:cNvSpPr txBox="1"/>
          <p:nvPr/>
        </p:nvSpPr>
        <p:spPr>
          <a:xfrm>
            <a:off x="8906764" y="3693502"/>
            <a:ext cx="1368152" cy="307777"/>
          </a:xfrm>
          <a:prstGeom prst="rect">
            <a:avLst/>
          </a:prstGeom>
          <a:noFill/>
        </p:spPr>
        <p:txBody>
          <a:bodyPr wrap="square" lIns="0" rIns="0" rtlCol="0" anchor="b">
            <a:spAutoFit/>
          </a:bodyPr>
          <a:lstStyle/>
          <a:p>
            <a:pPr algn="ctr"/>
            <a:r>
              <a:rPr lang="en-GB" sz="1400" dirty="0" err="1">
                <a:solidFill>
                  <a:schemeClr val="accent5">
                    <a:lumMod val="75000"/>
                  </a:schemeClr>
                </a:solidFill>
                <a:latin typeface="+mj-lt"/>
                <a:ea typeface="Open Sans bold" pitchFamily="2" charset="0"/>
                <a:cs typeface="Open Sans bold" pitchFamily="2" charset="0"/>
              </a:rPr>
              <a:t>Gehad</a:t>
            </a:r>
            <a:r>
              <a:rPr lang="en-GB" sz="1400" dirty="0">
                <a:solidFill>
                  <a:schemeClr val="accent5">
                    <a:lumMod val="75000"/>
                  </a:schemeClr>
                </a:solidFill>
                <a:latin typeface="+mj-lt"/>
                <a:ea typeface="Open Sans bold" pitchFamily="2" charset="0"/>
                <a:cs typeface="Open Sans bold" pitchFamily="2" charset="0"/>
              </a:rPr>
              <a:t> </a:t>
            </a:r>
            <a:r>
              <a:rPr lang="en-GB" sz="1400" dirty="0" err="1">
                <a:solidFill>
                  <a:schemeClr val="accent5">
                    <a:lumMod val="75000"/>
                  </a:schemeClr>
                </a:solidFill>
                <a:latin typeface="+mj-lt"/>
                <a:ea typeface="Open Sans bold" pitchFamily="2" charset="0"/>
                <a:cs typeface="Open Sans bold" pitchFamily="2" charset="0"/>
              </a:rPr>
              <a:t>Eltabakh</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7" name="TextBox 26">
            <a:extLst>
              <a:ext uri="{FF2B5EF4-FFF2-40B4-BE49-F238E27FC236}">
                <a16:creationId xmlns:a16="http://schemas.microsoft.com/office/drawing/2014/main" id="{BFC4CFEE-8CD9-3850-0EDC-CB68925C0F79}"/>
              </a:ext>
            </a:extLst>
          </p:cNvPr>
          <p:cNvSpPr txBox="1"/>
          <p:nvPr/>
        </p:nvSpPr>
        <p:spPr>
          <a:xfrm>
            <a:off x="8906765"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Backend Developer</a:t>
            </a: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2p">
            <a:extLst>
              <a:ext uri="{FF2B5EF4-FFF2-40B4-BE49-F238E27FC236}">
                <a16:creationId xmlns:a16="http://schemas.microsoft.com/office/drawing/2014/main" id="{20F9BED3-A0A4-F9B0-71BA-5CAFF6C2DCDD}"/>
              </a:ext>
            </a:extLst>
          </p:cNvPr>
          <p:cNvSpPr/>
          <p:nvPr/>
        </p:nvSpPr>
        <p:spPr>
          <a:xfrm flipH="1">
            <a:off x="2631808"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1p">
            <a:extLst>
              <a:ext uri="{FF2B5EF4-FFF2-40B4-BE49-F238E27FC236}">
                <a16:creationId xmlns:a16="http://schemas.microsoft.com/office/drawing/2014/main" id="{DB1F64C3-AE83-A0CC-2A9F-7DFBE26B5D65}"/>
              </a:ext>
            </a:extLst>
          </p:cNvPr>
          <p:cNvSpPr/>
          <p:nvPr/>
        </p:nvSpPr>
        <p:spPr>
          <a:xfrm flipH="1">
            <a:off x="9466540"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9E67DF0E-BAAA-41CE-841A-D60B0C6BA6FE}"/>
              </a:ext>
            </a:extLst>
          </p:cNvPr>
          <p:cNvGrpSpPr/>
          <p:nvPr/>
        </p:nvGrpSpPr>
        <p:grpSpPr>
          <a:xfrm>
            <a:off x="2241849" y="2364844"/>
            <a:ext cx="1028514" cy="1181794"/>
            <a:chOff x="17198977" y="663575"/>
            <a:chExt cx="1395413" cy="1603376"/>
          </a:xfrm>
        </p:grpSpPr>
        <p:sp>
          <p:nvSpPr>
            <p:cNvPr id="76" name="Freeform 7">
              <a:extLst>
                <a:ext uri="{FF2B5EF4-FFF2-40B4-BE49-F238E27FC236}">
                  <a16:creationId xmlns:a16="http://schemas.microsoft.com/office/drawing/2014/main" id="{6E735C2B-552C-40FD-85E3-14B87935C6C2}"/>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77" name="Freeform 8">
              <a:extLst>
                <a:ext uri="{FF2B5EF4-FFF2-40B4-BE49-F238E27FC236}">
                  <a16:creationId xmlns:a16="http://schemas.microsoft.com/office/drawing/2014/main" id="{91670FC7-504A-415C-8010-4F7C426CCF03}"/>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8" name="Freeform 9">
              <a:extLst>
                <a:ext uri="{FF2B5EF4-FFF2-40B4-BE49-F238E27FC236}">
                  <a16:creationId xmlns:a16="http://schemas.microsoft.com/office/drawing/2014/main" id="{69AECC91-93E4-4A3E-B0DB-D8EF186CFD63}"/>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9" name="Freeform 10">
              <a:extLst>
                <a:ext uri="{FF2B5EF4-FFF2-40B4-BE49-F238E27FC236}">
                  <a16:creationId xmlns:a16="http://schemas.microsoft.com/office/drawing/2014/main" id="{C1D95880-9C8D-4B7C-86FE-4EF8C2F27DF7}"/>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0" name="Freeform 11">
              <a:extLst>
                <a:ext uri="{FF2B5EF4-FFF2-40B4-BE49-F238E27FC236}">
                  <a16:creationId xmlns:a16="http://schemas.microsoft.com/office/drawing/2014/main" id="{9A7DEC16-0995-41D6-BAD7-23325CAC4F25}"/>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1" name="Freeform 12">
              <a:extLst>
                <a:ext uri="{FF2B5EF4-FFF2-40B4-BE49-F238E27FC236}">
                  <a16:creationId xmlns:a16="http://schemas.microsoft.com/office/drawing/2014/main" id="{558102EB-9E18-4777-9001-F6407FAE147E}"/>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2" name="Freeform 13">
              <a:extLst>
                <a:ext uri="{FF2B5EF4-FFF2-40B4-BE49-F238E27FC236}">
                  <a16:creationId xmlns:a16="http://schemas.microsoft.com/office/drawing/2014/main" id="{12E23642-EFC8-4907-9FEC-BA3614AEF2EC}"/>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3" name="Freeform 14">
              <a:extLst>
                <a:ext uri="{FF2B5EF4-FFF2-40B4-BE49-F238E27FC236}">
                  <a16:creationId xmlns:a16="http://schemas.microsoft.com/office/drawing/2014/main" id="{96713CEB-9F53-4A86-878A-8E47B57B81E7}"/>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4" name="Freeform 15">
              <a:extLst>
                <a:ext uri="{FF2B5EF4-FFF2-40B4-BE49-F238E27FC236}">
                  <a16:creationId xmlns:a16="http://schemas.microsoft.com/office/drawing/2014/main" id="{8D2FE971-56D2-4232-8AAF-E3150B4B5B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5" name="Freeform 16">
              <a:extLst>
                <a:ext uri="{FF2B5EF4-FFF2-40B4-BE49-F238E27FC236}">
                  <a16:creationId xmlns:a16="http://schemas.microsoft.com/office/drawing/2014/main" id="{E92A98FA-9960-490F-A2FA-14AFC12E0CBF}"/>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6" name="Freeform 17">
              <a:extLst>
                <a:ext uri="{FF2B5EF4-FFF2-40B4-BE49-F238E27FC236}">
                  <a16:creationId xmlns:a16="http://schemas.microsoft.com/office/drawing/2014/main" id="{5C3ADED9-4A38-4010-B035-FC6D4CAF1822}"/>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7" name="Oval 86">
              <a:extLst>
                <a:ext uri="{FF2B5EF4-FFF2-40B4-BE49-F238E27FC236}">
                  <a16:creationId xmlns:a16="http://schemas.microsoft.com/office/drawing/2014/main" id="{885915E8-6EA0-4EEB-B7E7-365BDB334BE8}"/>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8" name="Freeform 19">
              <a:extLst>
                <a:ext uri="{FF2B5EF4-FFF2-40B4-BE49-F238E27FC236}">
                  <a16:creationId xmlns:a16="http://schemas.microsoft.com/office/drawing/2014/main" id="{F363C4F7-591D-4A53-97D6-499E4129F6C7}"/>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9" name="Freeform 20">
              <a:extLst>
                <a:ext uri="{FF2B5EF4-FFF2-40B4-BE49-F238E27FC236}">
                  <a16:creationId xmlns:a16="http://schemas.microsoft.com/office/drawing/2014/main" id="{17E01574-5D3A-480D-9D77-931237FFCC34}"/>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0" name="Freeform 21">
              <a:extLst>
                <a:ext uri="{FF2B5EF4-FFF2-40B4-BE49-F238E27FC236}">
                  <a16:creationId xmlns:a16="http://schemas.microsoft.com/office/drawing/2014/main" id="{8383B908-5BD6-44BB-BA0B-DCC0B396EBF3}"/>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1" name="Freeform 22">
              <a:extLst>
                <a:ext uri="{FF2B5EF4-FFF2-40B4-BE49-F238E27FC236}">
                  <a16:creationId xmlns:a16="http://schemas.microsoft.com/office/drawing/2014/main" id="{BC78ECEE-BAD9-4EF0-9834-FC9E49AF7E03}"/>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2" name="Oval 91">
              <a:extLst>
                <a:ext uri="{FF2B5EF4-FFF2-40B4-BE49-F238E27FC236}">
                  <a16:creationId xmlns:a16="http://schemas.microsoft.com/office/drawing/2014/main" id="{2AEB760B-1ADF-4A2E-9435-152259C9F383}"/>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3" name="Freeform 24">
              <a:extLst>
                <a:ext uri="{FF2B5EF4-FFF2-40B4-BE49-F238E27FC236}">
                  <a16:creationId xmlns:a16="http://schemas.microsoft.com/office/drawing/2014/main" id="{E3E39A77-F55B-468D-B727-4F4331486A96}"/>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4" name="Oval 93">
              <a:extLst>
                <a:ext uri="{FF2B5EF4-FFF2-40B4-BE49-F238E27FC236}">
                  <a16:creationId xmlns:a16="http://schemas.microsoft.com/office/drawing/2014/main" id="{79A107DF-CFDC-4D79-9A0C-38ED6168C69B}"/>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5" name="Oval 94">
              <a:extLst>
                <a:ext uri="{FF2B5EF4-FFF2-40B4-BE49-F238E27FC236}">
                  <a16:creationId xmlns:a16="http://schemas.microsoft.com/office/drawing/2014/main" id="{ED7BB9B1-EC53-4703-AF61-A4891A8AAA82}"/>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6" name="Freeform 27">
              <a:extLst>
                <a:ext uri="{FF2B5EF4-FFF2-40B4-BE49-F238E27FC236}">
                  <a16:creationId xmlns:a16="http://schemas.microsoft.com/office/drawing/2014/main" id="{60D9579F-3F7F-49E5-A667-3D46478FA3CA}"/>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7" name="Freeform 28">
              <a:extLst>
                <a:ext uri="{FF2B5EF4-FFF2-40B4-BE49-F238E27FC236}">
                  <a16:creationId xmlns:a16="http://schemas.microsoft.com/office/drawing/2014/main" id="{6A40FB16-7300-4DF1-8284-A2B04EA6CD12}"/>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8" name="Freeform 29">
              <a:extLst>
                <a:ext uri="{FF2B5EF4-FFF2-40B4-BE49-F238E27FC236}">
                  <a16:creationId xmlns:a16="http://schemas.microsoft.com/office/drawing/2014/main" id="{EFC04EE6-FA82-4F90-ADD5-A3721507F7B3}"/>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99" name="Freeform 30">
              <a:extLst>
                <a:ext uri="{FF2B5EF4-FFF2-40B4-BE49-F238E27FC236}">
                  <a16:creationId xmlns:a16="http://schemas.microsoft.com/office/drawing/2014/main" id="{58DD0D1A-067A-4A1C-AB2A-35E36F9AA78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 action="ppaction://noaction"/>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3"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4"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5"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pPr algn="ctr"/>
              <a:endParaRPr lang="en-US">
                <a:solidFill>
                  <a:schemeClr val="tx1"/>
                </a:solidFill>
              </a:endParaRPr>
            </a:p>
          </p:txBody>
        </p:sp>
      </p:grpSp>
      <p:grpSp>
        <p:nvGrpSpPr>
          <p:cNvPr id="100" name="Group 99">
            <a:extLst>
              <a:ext uri="{FF2B5EF4-FFF2-40B4-BE49-F238E27FC236}">
                <a16:creationId xmlns:a16="http://schemas.microsoft.com/office/drawing/2014/main" id="{B5AA9C87-27A8-4C19-A1FE-42BCF9518D2E}"/>
              </a:ext>
            </a:extLst>
          </p:cNvPr>
          <p:cNvGrpSpPr/>
          <p:nvPr/>
        </p:nvGrpSpPr>
        <p:grpSpPr>
          <a:xfrm>
            <a:off x="4567497" y="2365968"/>
            <a:ext cx="1051176" cy="1155215"/>
            <a:chOff x="15698790" y="2535238"/>
            <a:chExt cx="1395413" cy="1533525"/>
          </a:xfrm>
        </p:grpSpPr>
        <p:sp>
          <p:nvSpPr>
            <p:cNvPr id="101" name="Freeform 118">
              <a:extLst>
                <a:ext uri="{FF2B5EF4-FFF2-40B4-BE49-F238E27FC236}">
                  <a16:creationId xmlns:a16="http://schemas.microsoft.com/office/drawing/2014/main" id="{0A0944AE-85AF-4C7E-9F8A-ED6D0AA4685F}"/>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2" name="Freeform 119">
              <a:extLst>
                <a:ext uri="{FF2B5EF4-FFF2-40B4-BE49-F238E27FC236}">
                  <a16:creationId xmlns:a16="http://schemas.microsoft.com/office/drawing/2014/main" id="{64767B47-A4C4-44BC-82DE-13190EA1CB1A}"/>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3" name="Line 120">
              <a:extLst>
                <a:ext uri="{FF2B5EF4-FFF2-40B4-BE49-F238E27FC236}">
                  <a16:creationId xmlns:a16="http://schemas.microsoft.com/office/drawing/2014/main" id="{ECF0F496-7062-4048-AA48-8C29B78F52CB}"/>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4" name="Line 121">
              <a:extLst>
                <a:ext uri="{FF2B5EF4-FFF2-40B4-BE49-F238E27FC236}">
                  <a16:creationId xmlns:a16="http://schemas.microsoft.com/office/drawing/2014/main" id="{165C6FED-A1B2-4E04-AF84-836ACEC072B7}"/>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5" name="Line 122">
              <a:extLst>
                <a:ext uri="{FF2B5EF4-FFF2-40B4-BE49-F238E27FC236}">
                  <a16:creationId xmlns:a16="http://schemas.microsoft.com/office/drawing/2014/main" id="{9E7383A1-73CB-4B3D-B703-0E800EAF2FDF}"/>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6" name="Line 123">
              <a:extLst>
                <a:ext uri="{FF2B5EF4-FFF2-40B4-BE49-F238E27FC236}">
                  <a16:creationId xmlns:a16="http://schemas.microsoft.com/office/drawing/2014/main" id="{598BA30A-F49B-4ED3-86FA-73F386637849}"/>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7" name="Line 124">
              <a:extLst>
                <a:ext uri="{FF2B5EF4-FFF2-40B4-BE49-F238E27FC236}">
                  <a16:creationId xmlns:a16="http://schemas.microsoft.com/office/drawing/2014/main" id="{CD0176FC-3767-48EF-B2B6-BBDAD3D9AE44}"/>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8" name="Freeform 125">
              <a:extLst>
                <a:ext uri="{FF2B5EF4-FFF2-40B4-BE49-F238E27FC236}">
                  <a16:creationId xmlns:a16="http://schemas.microsoft.com/office/drawing/2014/main" id="{60C8A145-9BD6-432B-A50F-A33D8123278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9" name="Freeform 126">
              <a:extLst>
                <a:ext uri="{FF2B5EF4-FFF2-40B4-BE49-F238E27FC236}">
                  <a16:creationId xmlns:a16="http://schemas.microsoft.com/office/drawing/2014/main" id="{EF057670-645E-4CC6-9E58-4CC70FFA76D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0" name="Freeform 127">
              <a:extLst>
                <a:ext uri="{FF2B5EF4-FFF2-40B4-BE49-F238E27FC236}">
                  <a16:creationId xmlns:a16="http://schemas.microsoft.com/office/drawing/2014/main" id="{7B516776-74B3-433E-8079-9A534CB46928}"/>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1" name="Freeform 128">
              <a:extLst>
                <a:ext uri="{FF2B5EF4-FFF2-40B4-BE49-F238E27FC236}">
                  <a16:creationId xmlns:a16="http://schemas.microsoft.com/office/drawing/2014/main" id="{12DEB993-245D-4994-A834-070D53C64BA5}"/>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2" name="Freeform 129">
              <a:extLst>
                <a:ext uri="{FF2B5EF4-FFF2-40B4-BE49-F238E27FC236}">
                  <a16:creationId xmlns:a16="http://schemas.microsoft.com/office/drawing/2014/main" id="{877E73A0-8030-4BE6-ACDF-3F1138DA8FF8}"/>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3" name="Oval 112">
              <a:extLst>
                <a:ext uri="{FF2B5EF4-FFF2-40B4-BE49-F238E27FC236}">
                  <a16:creationId xmlns:a16="http://schemas.microsoft.com/office/drawing/2014/main" id="{03E3D3A4-8FF5-46AE-A920-39C1C94D0DE9}"/>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4" name="Freeform 131">
              <a:extLst>
                <a:ext uri="{FF2B5EF4-FFF2-40B4-BE49-F238E27FC236}">
                  <a16:creationId xmlns:a16="http://schemas.microsoft.com/office/drawing/2014/main" id="{5948F7F8-CC95-4BEF-8DEB-F4338F06BB9E}"/>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5" name="Freeform 132">
              <a:extLst>
                <a:ext uri="{FF2B5EF4-FFF2-40B4-BE49-F238E27FC236}">
                  <a16:creationId xmlns:a16="http://schemas.microsoft.com/office/drawing/2014/main" id="{0AEB1D94-F336-4126-9467-1218B58120A4}"/>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6" name="Freeform 133">
              <a:extLst>
                <a:ext uri="{FF2B5EF4-FFF2-40B4-BE49-F238E27FC236}">
                  <a16:creationId xmlns:a16="http://schemas.microsoft.com/office/drawing/2014/main" id="{0795E4E7-048F-43B5-AB2E-C73E511727E9}"/>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7" name="Freeform 134">
              <a:extLst>
                <a:ext uri="{FF2B5EF4-FFF2-40B4-BE49-F238E27FC236}">
                  <a16:creationId xmlns:a16="http://schemas.microsoft.com/office/drawing/2014/main" id="{7D4CCF5A-7AA7-437C-A40B-CF35C5F12B68}"/>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8" name="Oval 117">
              <a:extLst>
                <a:ext uri="{FF2B5EF4-FFF2-40B4-BE49-F238E27FC236}">
                  <a16:creationId xmlns:a16="http://schemas.microsoft.com/office/drawing/2014/main" id="{1B66956D-1383-41E2-8478-2ABBED54E3CD}"/>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9" name="Freeform 136">
              <a:extLst>
                <a:ext uri="{FF2B5EF4-FFF2-40B4-BE49-F238E27FC236}">
                  <a16:creationId xmlns:a16="http://schemas.microsoft.com/office/drawing/2014/main" id="{4969DF56-023D-4B58-A8DD-DCCB1031C7EF}"/>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0" name="Freeform 137">
              <a:extLst>
                <a:ext uri="{FF2B5EF4-FFF2-40B4-BE49-F238E27FC236}">
                  <a16:creationId xmlns:a16="http://schemas.microsoft.com/office/drawing/2014/main" id="{A250412F-84A5-41EC-B9CD-AABDB97F800C}"/>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1" name="Freeform 138">
              <a:extLst>
                <a:ext uri="{FF2B5EF4-FFF2-40B4-BE49-F238E27FC236}">
                  <a16:creationId xmlns:a16="http://schemas.microsoft.com/office/drawing/2014/main" id="{8566A77C-2F54-49FE-914A-C4167ECF4088}"/>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2" name="Freeform 139">
              <a:extLst>
                <a:ext uri="{FF2B5EF4-FFF2-40B4-BE49-F238E27FC236}">
                  <a16:creationId xmlns:a16="http://schemas.microsoft.com/office/drawing/2014/main" id="{85C42365-4892-46A0-986D-BCBDCAF93DDF}"/>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3" name="Oval 122">
              <a:extLst>
                <a:ext uri="{FF2B5EF4-FFF2-40B4-BE49-F238E27FC236}">
                  <a16:creationId xmlns:a16="http://schemas.microsoft.com/office/drawing/2014/main" id="{70E9F4D8-E84C-43BD-81EF-85A3C72EC0F7}"/>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4" name="Freeform 141">
              <a:extLst>
                <a:ext uri="{FF2B5EF4-FFF2-40B4-BE49-F238E27FC236}">
                  <a16:creationId xmlns:a16="http://schemas.microsoft.com/office/drawing/2014/main" id="{D1ADE941-91BD-4688-ADC2-E3F7A4E16CC6}"/>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5" name="Oval 124">
              <a:extLst>
                <a:ext uri="{FF2B5EF4-FFF2-40B4-BE49-F238E27FC236}">
                  <a16:creationId xmlns:a16="http://schemas.microsoft.com/office/drawing/2014/main" id="{58F33EBB-F2C0-451C-8445-2D017B4758BA}"/>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6" name="Freeform 143">
              <a:extLst>
                <a:ext uri="{FF2B5EF4-FFF2-40B4-BE49-F238E27FC236}">
                  <a16:creationId xmlns:a16="http://schemas.microsoft.com/office/drawing/2014/main" id="{EB8A32A0-CAFC-4586-9350-FF1E8C644901}"/>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7" name="Freeform 144">
              <a:extLst>
                <a:ext uri="{FF2B5EF4-FFF2-40B4-BE49-F238E27FC236}">
                  <a16:creationId xmlns:a16="http://schemas.microsoft.com/office/drawing/2014/main" id="{646217CD-AC0A-4F85-B458-C05B0BD3273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28" name="Group 127">
            <a:extLst>
              <a:ext uri="{FF2B5EF4-FFF2-40B4-BE49-F238E27FC236}">
                <a16:creationId xmlns:a16="http://schemas.microsoft.com/office/drawing/2014/main" id="{5F1DDFFB-9A49-49F5-B170-32100F41B309}"/>
              </a:ext>
            </a:extLst>
          </p:cNvPr>
          <p:cNvGrpSpPr/>
          <p:nvPr/>
        </p:nvGrpSpPr>
        <p:grpSpPr>
          <a:xfrm>
            <a:off x="6780951" y="2307378"/>
            <a:ext cx="1028514" cy="1181794"/>
            <a:chOff x="17198977" y="663575"/>
            <a:chExt cx="1395413" cy="1603376"/>
          </a:xfrm>
        </p:grpSpPr>
        <p:sp>
          <p:nvSpPr>
            <p:cNvPr id="129" name="Freeform 7">
              <a:extLst>
                <a:ext uri="{FF2B5EF4-FFF2-40B4-BE49-F238E27FC236}">
                  <a16:creationId xmlns:a16="http://schemas.microsoft.com/office/drawing/2014/main" id="{B6E47539-2608-4733-918D-07A30B2E0A8B}"/>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30" name="Freeform 8">
              <a:extLst>
                <a:ext uri="{FF2B5EF4-FFF2-40B4-BE49-F238E27FC236}">
                  <a16:creationId xmlns:a16="http://schemas.microsoft.com/office/drawing/2014/main" id="{F57D1B1D-8AFE-4BCD-BFAD-9A056200A898}"/>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1" name="Freeform 9">
              <a:extLst>
                <a:ext uri="{FF2B5EF4-FFF2-40B4-BE49-F238E27FC236}">
                  <a16:creationId xmlns:a16="http://schemas.microsoft.com/office/drawing/2014/main" id="{60DC01F7-9CB9-4B6C-B23E-283D485A830F}"/>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2" name="Freeform 10">
              <a:extLst>
                <a:ext uri="{FF2B5EF4-FFF2-40B4-BE49-F238E27FC236}">
                  <a16:creationId xmlns:a16="http://schemas.microsoft.com/office/drawing/2014/main" id="{1302FB04-F790-4D90-8DD2-F6452AC5A040}"/>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3" name="Freeform 11">
              <a:extLst>
                <a:ext uri="{FF2B5EF4-FFF2-40B4-BE49-F238E27FC236}">
                  <a16:creationId xmlns:a16="http://schemas.microsoft.com/office/drawing/2014/main" id="{58E9BB0A-F134-4AA8-9745-64D143A9A2AF}"/>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4" name="Freeform 12">
              <a:extLst>
                <a:ext uri="{FF2B5EF4-FFF2-40B4-BE49-F238E27FC236}">
                  <a16:creationId xmlns:a16="http://schemas.microsoft.com/office/drawing/2014/main" id="{7969AB33-B69B-49D6-AA05-5DD803B2E550}"/>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5" name="Freeform 13">
              <a:extLst>
                <a:ext uri="{FF2B5EF4-FFF2-40B4-BE49-F238E27FC236}">
                  <a16:creationId xmlns:a16="http://schemas.microsoft.com/office/drawing/2014/main" id="{28296892-BEBF-4EA6-9917-854A31739773}"/>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6" name="Freeform 14">
              <a:extLst>
                <a:ext uri="{FF2B5EF4-FFF2-40B4-BE49-F238E27FC236}">
                  <a16:creationId xmlns:a16="http://schemas.microsoft.com/office/drawing/2014/main" id="{179AD6C7-1628-4DCA-AC06-07C08681A22D}"/>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7" name="Freeform 15">
              <a:extLst>
                <a:ext uri="{FF2B5EF4-FFF2-40B4-BE49-F238E27FC236}">
                  <a16:creationId xmlns:a16="http://schemas.microsoft.com/office/drawing/2014/main" id="{6F2ED3D6-BFC4-49CC-94A2-B0C3296E4C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8" name="Freeform 16">
              <a:extLst>
                <a:ext uri="{FF2B5EF4-FFF2-40B4-BE49-F238E27FC236}">
                  <a16:creationId xmlns:a16="http://schemas.microsoft.com/office/drawing/2014/main" id="{B37B4C8E-0152-451E-9E4D-70003C72B738}"/>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9" name="Freeform 17">
              <a:extLst>
                <a:ext uri="{FF2B5EF4-FFF2-40B4-BE49-F238E27FC236}">
                  <a16:creationId xmlns:a16="http://schemas.microsoft.com/office/drawing/2014/main" id="{6C061D3C-4FF3-4D1B-9C0D-6E685E9388A0}"/>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0" name="Oval 139">
              <a:extLst>
                <a:ext uri="{FF2B5EF4-FFF2-40B4-BE49-F238E27FC236}">
                  <a16:creationId xmlns:a16="http://schemas.microsoft.com/office/drawing/2014/main" id="{0084EC84-38A4-457A-80C3-AD32D51C5CE3}"/>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1" name="Freeform 19">
              <a:extLst>
                <a:ext uri="{FF2B5EF4-FFF2-40B4-BE49-F238E27FC236}">
                  <a16:creationId xmlns:a16="http://schemas.microsoft.com/office/drawing/2014/main" id="{B9C6B319-7B69-4097-8598-C83193480AD6}"/>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2" name="Freeform 20">
              <a:extLst>
                <a:ext uri="{FF2B5EF4-FFF2-40B4-BE49-F238E27FC236}">
                  <a16:creationId xmlns:a16="http://schemas.microsoft.com/office/drawing/2014/main" id="{F2756422-CF8A-46D1-90BB-A3A5D8F8F4FD}"/>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3" name="Freeform 21">
              <a:extLst>
                <a:ext uri="{FF2B5EF4-FFF2-40B4-BE49-F238E27FC236}">
                  <a16:creationId xmlns:a16="http://schemas.microsoft.com/office/drawing/2014/main" id="{04FABD09-8A83-4F95-8F31-11F0C2606539}"/>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4" name="Freeform 22">
              <a:extLst>
                <a:ext uri="{FF2B5EF4-FFF2-40B4-BE49-F238E27FC236}">
                  <a16:creationId xmlns:a16="http://schemas.microsoft.com/office/drawing/2014/main" id="{4AF12C87-97A5-4E05-9ACF-CCFDA1A0199A}"/>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5" name="Oval 144">
              <a:extLst>
                <a:ext uri="{FF2B5EF4-FFF2-40B4-BE49-F238E27FC236}">
                  <a16:creationId xmlns:a16="http://schemas.microsoft.com/office/drawing/2014/main" id="{AB9DC9A7-A7E2-46E6-82A0-2AFCACBBA049}"/>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6" name="Freeform 24">
              <a:extLst>
                <a:ext uri="{FF2B5EF4-FFF2-40B4-BE49-F238E27FC236}">
                  <a16:creationId xmlns:a16="http://schemas.microsoft.com/office/drawing/2014/main" id="{A70C2B28-E8D2-40FF-9F20-007F46C9A0C0}"/>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7" name="Oval 146">
              <a:extLst>
                <a:ext uri="{FF2B5EF4-FFF2-40B4-BE49-F238E27FC236}">
                  <a16:creationId xmlns:a16="http://schemas.microsoft.com/office/drawing/2014/main" id="{A19BCEEE-4CD2-472D-9538-15F555E4646C}"/>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8" name="Oval 147">
              <a:extLst>
                <a:ext uri="{FF2B5EF4-FFF2-40B4-BE49-F238E27FC236}">
                  <a16:creationId xmlns:a16="http://schemas.microsoft.com/office/drawing/2014/main" id="{D26B1407-103E-4F47-BFE2-D0A30FEADA09}"/>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9" name="Freeform 27">
              <a:extLst>
                <a:ext uri="{FF2B5EF4-FFF2-40B4-BE49-F238E27FC236}">
                  <a16:creationId xmlns:a16="http://schemas.microsoft.com/office/drawing/2014/main" id="{EC2F367E-485D-48DC-9C09-18547ADC458F}"/>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0" name="Freeform 28">
              <a:extLst>
                <a:ext uri="{FF2B5EF4-FFF2-40B4-BE49-F238E27FC236}">
                  <a16:creationId xmlns:a16="http://schemas.microsoft.com/office/drawing/2014/main" id="{3E915345-C047-466D-94BF-7E70270692A9}"/>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1" name="Freeform 29">
              <a:extLst>
                <a:ext uri="{FF2B5EF4-FFF2-40B4-BE49-F238E27FC236}">
                  <a16:creationId xmlns:a16="http://schemas.microsoft.com/office/drawing/2014/main" id="{4CE8C981-1E8B-45AE-BA5E-D42F4D493DED}"/>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52" name="Freeform 30">
              <a:extLst>
                <a:ext uri="{FF2B5EF4-FFF2-40B4-BE49-F238E27FC236}">
                  <a16:creationId xmlns:a16="http://schemas.microsoft.com/office/drawing/2014/main" id="{7D270932-A39C-4E89-8E27-7A8FB22C8DB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53" name="Group 152">
            <a:extLst>
              <a:ext uri="{FF2B5EF4-FFF2-40B4-BE49-F238E27FC236}">
                <a16:creationId xmlns:a16="http://schemas.microsoft.com/office/drawing/2014/main" id="{FF3C8A8E-85D8-4E44-A131-AB5FB91C015C}"/>
              </a:ext>
            </a:extLst>
          </p:cNvPr>
          <p:cNvGrpSpPr/>
          <p:nvPr/>
        </p:nvGrpSpPr>
        <p:grpSpPr>
          <a:xfrm>
            <a:off x="9080555" y="2365968"/>
            <a:ext cx="1051176" cy="1155215"/>
            <a:chOff x="15698790" y="2535238"/>
            <a:chExt cx="1395413" cy="1533525"/>
          </a:xfrm>
        </p:grpSpPr>
        <p:sp>
          <p:nvSpPr>
            <p:cNvPr id="154" name="Freeform 118">
              <a:extLst>
                <a:ext uri="{FF2B5EF4-FFF2-40B4-BE49-F238E27FC236}">
                  <a16:creationId xmlns:a16="http://schemas.microsoft.com/office/drawing/2014/main" id="{5122173B-ED66-4C97-A3A7-248B0FED8410}"/>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5" name="Freeform 119">
              <a:extLst>
                <a:ext uri="{FF2B5EF4-FFF2-40B4-BE49-F238E27FC236}">
                  <a16:creationId xmlns:a16="http://schemas.microsoft.com/office/drawing/2014/main" id="{88A5C371-7A75-457E-BB8D-613C13ED65A8}"/>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6" name="Line 120">
              <a:extLst>
                <a:ext uri="{FF2B5EF4-FFF2-40B4-BE49-F238E27FC236}">
                  <a16:creationId xmlns:a16="http://schemas.microsoft.com/office/drawing/2014/main" id="{076B2087-A2A1-4AAD-8610-426CE3913D64}"/>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7" name="Line 121">
              <a:extLst>
                <a:ext uri="{FF2B5EF4-FFF2-40B4-BE49-F238E27FC236}">
                  <a16:creationId xmlns:a16="http://schemas.microsoft.com/office/drawing/2014/main" id="{640E1B2B-B202-4AF4-B1E3-1B90A448DD1D}"/>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8" name="Line 122">
              <a:extLst>
                <a:ext uri="{FF2B5EF4-FFF2-40B4-BE49-F238E27FC236}">
                  <a16:creationId xmlns:a16="http://schemas.microsoft.com/office/drawing/2014/main" id="{177E89D2-F36B-4AC4-A1C9-28A76F52B44A}"/>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9" name="Line 123">
              <a:extLst>
                <a:ext uri="{FF2B5EF4-FFF2-40B4-BE49-F238E27FC236}">
                  <a16:creationId xmlns:a16="http://schemas.microsoft.com/office/drawing/2014/main" id="{70ED8459-76E4-42DF-87F3-D0FC282F08BC}"/>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0" name="Line 124">
              <a:extLst>
                <a:ext uri="{FF2B5EF4-FFF2-40B4-BE49-F238E27FC236}">
                  <a16:creationId xmlns:a16="http://schemas.microsoft.com/office/drawing/2014/main" id="{3FBD8902-83FD-4C33-B832-729D1142DF3E}"/>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1" name="Freeform 125">
              <a:extLst>
                <a:ext uri="{FF2B5EF4-FFF2-40B4-BE49-F238E27FC236}">
                  <a16:creationId xmlns:a16="http://schemas.microsoft.com/office/drawing/2014/main" id="{91497456-9848-4A5F-97A9-FE9E38618560}"/>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2" name="Freeform 126">
              <a:extLst>
                <a:ext uri="{FF2B5EF4-FFF2-40B4-BE49-F238E27FC236}">
                  <a16:creationId xmlns:a16="http://schemas.microsoft.com/office/drawing/2014/main" id="{DAF1150A-31FB-4C33-A2B5-216112210BE7}"/>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3" name="Freeform 127">
              <a:extLst>
                <a:ext uri="{FF2B5EF4-FFF2-40B4-BE49-F238E27FC236}">
                  <a16:creationId xmlns:a16="http://schemas.microsoft.com/office/drawing/2014/main" id="{5A30049D-4568-426E-8D92-00847028E484}"/>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4" name="Freeform 128">
              <a:extLst>
                <a:ext uri="{FF2B5EF4-FFF2-40B4-BE49-F238E27FC236}">
                  <a16:creationId xmlns:a16="http://schemas.microsoft.com/office/drawing/2014/main" id="{E5C73550-75A2-460C-98EB-46F52B791857}"/>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5" name="Freeform 129">
              <a:extLst>
                <a:ext uri="{FF2B5EF4-FFF2-40B4-BE49-F238E27FC236}">
                  <a16:creationId xmlns:a16="http://schemas.microsoft.com/office/drawing/2014/main" id="{33C777D4-7FD5-4D13-9961-1B2F11A0840B}"/>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6" name="Oval 165">
              <a:extLst>
                <a:ext uri="{FF2B5EF4-FFF2-40B4-BE49-F238E27FC236}">
                  <a16:creationId xmlns:a16="http://schemas.microsoft.com/office/drawing/2014/main" id="{49C65360-AB59-498D-A8B7-C9B48E1D2361}"/>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7" name="Freeform 131">
              <a:extLst>
                <a:ext uri="{FF2B5EF4-FFF2-40B4-BE49-F238E27FC236}">
                  <a16:creationId xmlns:a16="http://schemas.microsoft.com/office/drawing/2014/main" id="{B9642607-0CD7-4FFF-936D-3318B5742BFA}"/>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8" name="Freeform 132">
              <a:extLst>
                <a:ext uri="{FF2B5EF4-FFF2-40B4-BE49-F238E27FC236}">
                  <a16:creationId xmlns:a16="http://schemas.microsoft.com/office/drawing/2014/main" id="{32B2CE86-621F-42FF-9313-157005F073C7}"/>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9" name="Freeform 133">
              <a:extLst>
                <a:ext uri="{FF2B5EF4-FFF2-40B4-BE49-F238E27FC236}">
                  <a16:creationId xmlns:a16="http://schemas.microsoft.com/office/drawing/2014/main" id="{CD1C33F4-0A8E-4BC3-90E0-54C25A599736}"/>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0" name="Freeform 134">
              <a:extLst>
                <a:ext uri="{FF2B5EF4-FFF2-40B4-BE49-F238E27FC236}">
                  <a16:creationId xmlns:a16="http://schemas.microsoft.com/office/drawing/2014/main" id="{8E796DA0-FC49-469A-A92B-0B7003129A9B}"/>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1" name="Oval 170">
              <a:extLst>
                <a:ext uri="{FF2B5EF4-FFF2-40B4-BE49-F238E27FC236}">
                  <a16:creationId xmlns:a16="http://schemas.microsoft.com/office/drawing/2014/main" id="{38F7CB27-7546-4B4B-8B38-DE3DDA3BF9E4}"/>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2" name="Freeform 136">
              <a:extLst>
                <a:ext uri="{FF2B5EF4-FFF2-40B4-BE49-F238E27FC236}">
                  <a16:creationId xmlns:a16="http://schemas.microsoft.com/office/drawing/2014/main" id="{6337B979-8BA9-4AC0-8CB1-B3199CCC29FE}"/>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3" name="Freeform 137">
              <a:extLst>
                <a:ext uri="{FF2B5EF4-FFF2-40B4-BE49-F238E27FC236}">
                  <a16:creationId xmlns:a16="http://schemas.microsoft.com/office/drawing/2014/main" id="{DF7FCCDF-DC09-4CEB-8B59-64AC88597872}"/>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4" name="Freeform 138">
              <a:extLst>
                <a:ext uri="{FF2B5EF4-FFF2-40B4-BE49-F238E27FC236}">
                  <a16:creationId xmlns:a16="http://schemas.microsoft.com/office/drawing/2014/main" id="{39C103E0-4AE2-4F7D-B13C-FF720BF61835}"/>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5" name="Freeform 139">
              <a:extLst>
                <a:ext uri="{FF2B5EF4-FFF2-40B4-BE49-F238E27FC236}">
                  <a16:creationId xmlns:a16="http://schemas.microsoft.com/office/drawing/2014/main" id="{5E5E278F-84F4-49F0-8DF9-3D133C04D17C}"/>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6" name="Oval 175">
              <a:extLst>
                <a:ext uri="{FF2B5EF4-FFF2-40B4-BE49-F238E27FC236}">
                  <a16:creationId xmlns:a16="http://schemas.microsoft.com/office/drawing/2014/main" id="{653BC258-EC0D-41AE-85B7-49FFAA3C702B}"/>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7" name="Freeform 141">
              <a:extLst>
                <a:ext uri="{FF2B5EF4-FFF2-40B4-BE49-F238E27FC236}">
                  <a16:creationId xmlns:a16="http://schemas.microsoft.com/office/drawing/2014/main" id="{62070365-0A1E-44BB-B547-CCB2AC1B72D0}"/>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8" name="Oval 177">
              <a:extLst>
                <a:ext uri="{FF2B5EF4-FFF2-40B4-BE49-F238E27FC236}">
                  <a16:creationId xmlns:a16="http://schemas.microsoft.com/office/drawing/2014/main" id="{6F565992-2F5B-45F6-8A81-2E95AB16E9A8}"/>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9" name="Freeform 143">
              <a:extLst>
                <a:ext uri="{FF2B5EF4-FFF2-40B4-BE49-F238E27FC236}">
                  <a16:creationId xmlns:a16="http://schemas.microsoft.com/office/drawing/2014/main" id="{37CF6B27-C9FC-467A-827E-561391E81ACB}"/>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0" name="Freeform 144">
              <a:extLst>
                <a:ext uri="{FF2B5EF4-FFF2-40B4-BE49-F238E27FC236}">
                  <a16:creationId xmlns:a16="http://schemas.microsoft.com/office/drawing/2014/main" id="{915CE462-2409-462C-917D-8CDFDFE1FA68}"/>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spTree>
    <p:extLst>
      <p:ext uri="{BB962C8B-B14F-4D97-AF65-F5344CB8AC3E}">
        <p14:creationId xmlns:p14="http://schemas.microsoft.com/office/powerpoint/2010/main" val="348209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22" presetClass="entr" presetSubtype="1"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42" presetClass="path" presetSubtype="0" accel="50000" decel="50000" fill="hold" nodeType="withEffect">
                                  <p:stCondLst>
                                    <p:cond delay="500"/>
                                  </p:stCondLst>
                                  <p:childTnLst>
                                    <p:animMotion origin="layout" path="M -1.66667E-6 -0.11967 L -1.66667E-6 -4.81481E-6 " pathEditMode="relative" rAng="0" ptsTypes="AA">
                                      <p:cBhvr>
                                        <p:cTn id="29" dur="750" fill="hold"/>
                                        <p:tgtEl>
                                          <p:spTgt spid="4"/>
                                        </p:tgtEl>
                                        <p:attrNameLst>
                                          <p:attrName>ppt_x</p:attrName>
                                          <p:attrName>ppt_y</p:attrName>
                                        </p:attrNameLst>
                                      </p:cBhvr>
                                      <p:rCtr x="0" y="5972"/>
                                    </p:animMotion>
                                  </p:childTnLst>
                                </p:cTn>
                              </p:par>
                              <p:par>
                                <p:cTn id="30" presetID="49" presetClass="entr" presetSubtype="0" decel="100000" fill="hold" grpId="0" nodeType="withEffect">
                                  <p:stCondLst>
                                    <p:cond delay="7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 calcmode="lin" valueType="num">
                                      <p:cBhvr>
                                        <p:cTn id="34" dur="500" fill="hold"/>
                                        <p:tgtEl>
                                          <p:spTgt spid="7"/>
                                        </p:tgtEl>
                                        <p:attrNameLst>
                                          <p:attrName>style.rotation</p:attrName>
                                        </p:attrNameLst>
                                      </p:cBhvr>
                                      <p:tavLst>
                                        <p:tav tm="0">
                                          <p:val>
                                            <p:fltVal val="360"/>
                                          </p:val>
                                        </p:tav>
                                        <p:tav tm="100000">
                                          <p:val>
                                            <p:fltVal val="0"/>
                                          </p:val>
                                        </p:tav>
                                      </p:tavLst>
                                    </p:anim>
                                    <p:animEffect transition="in" filter="fade">
                                      <p:cBhvr>
                                        <p:cTn id="35" dur="500"/>
                                        <p:tgtEl>
                                          <p:spTgt spid="7"/>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42" presetClass="path" presetSubtype="0" accel="50000" decel="50000" fill="hold" grpId="1" nodeType="withEffect">
                                  <p:stCondLst>
                                    <p:cond delay="750"/>
                                  </p:stCondLst>
                                  <p:childTnLst>
                                    <p:animMotion origin="layout" path="M -1.66667E-6 0.06829 L -1.66667E-6 3.7037E-7 " pathEditMode="relative" rAng="0" ptsTypes="AA">
                                      <p:cBhvr>
                                        <p:cTn id="42" dur="750" fill="hold"/>
                                        <p:tgtEl>
                                          <p:spTgt spid="8"/>
                                        </p:tgtEl>
                                        <p:attrNameLst>
                                          <p:attrName>ppt_x</p:attrName>
                                          <p:attrName>ppt_y</p:attrName>
                                        </p:attrNameLst>
                                      </p:cBhvr>
                                      <p:rCtr x="0" y="-3426"/>
                                    </p:animMotion>
                                  </p:childTnLst>
                                </p:cTn>
                              </p:par>
                              <p:par>
                                <p:cTn id="43" presetID="53" presetClass="entr" presetSubtype="16" fill="hold" grpId="0" nodeType="withEffect">
                                  <p:stCondLst>
                                    <p:cond delay="75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42" presetClass="path" presetSubtype="0" accel="50000" decel="50000" fill="hold" grpId="1" nodeType="withEffect">
                                  <p:stCondLst>
                                    <p:cond delay="750"/>
                                  </p:stCondLst>
                                  <p:childTnLst>
                                    <p:animMotion origin="layout" path="M -1.66667E-6 0.06829 L -1.66667E-6 -2.22222E-6 " pathEditMode="relative" rAng="0" ptsTypes="AA">
                                      <p:cBhvr>
                                        <p:cTn id="49" dur="750" fill="hold"/>
                                        <p:tgtEl>
                                          <p:spTgt spid="9"/>
                                        </p:tgtEl>
                                        <p:attrNameLst>
                                          <p:attrName>ppt_x</p:attrName>
                                          <p:attrName>ppt_y</p:attrName>
                                        </p:attrNameLst>
                                      </p:cBhvr>
                                      <p:rCtr x="0" y="-3426"/>
                                    </p:animMotion>
                                  </p:childTnLst>
                                </p:cTn>
                              </p:par>
                              <p:par>
                                <p:cTn id="50" presetID="53" presetClass="entr" presetSubtype="16" fill="hold" grpId="0" nodeType="withEffect">
                                  <p:stCondLst>
                                    <p:cond delay="75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22" presetClass="entr" presetSubtype="1" fill="hold" nodeType="withEffect">
                                  <p:stCondLst>
                                    <p:cond delay="75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42" presetClass="path" presetSubtype="0" accel="50000" decel="50000" fill="hold" nodeType="withEffect">
                                  <p:stCondLst>
                                    <p:cond delay="750"/>
                                  </p:stCondLst>
                                  <p:childTnLst>
                                    <p:animMotion origin="layout" path="M -6.25E-7 -0.11967 L -6.25E-7 -4.81481E-6 " pathEditMode="relative" rAng="0" ptsTypes="AA">
                                      <p:cBhvr>
                                        <p:cTn id="59" dur="750" fill="hold"/>
                                        <p:tgtEl>
                                          <p:spTgt spid="10"/>
                                        </p:tgtEl>
                                        <p:attrNameLst>
                                          <p:attrName>ppt_x</p:attrName>
                                          <p:attrName>ppt_y</p:attrName>
                                        </p:attrNameLst>
                                      </p:cBhvr>
                                      <p:rCtr x="0" y="5972"/>
                                    </p:animMotion>
                                  </p:childTnLst>
                                </p:cTn>
                              </p:par>
                              <p:par>
                                <p:cTn id="60" presetID="49" presetClass="entr" presetSubtype="0" decel="100000" fill="hold" grpId="0" nodeType="withEffect">
                                  <p:stCondLst>
                                    <p:cond delay="10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style.rotation</p:attrName>
                                        </p:attrNameLst>
                                      </p:cBhvr>
                                      <p:tavLst>
                                        <p:tav tm="0">
                                          <p:val>
                                            <p:fltVal val="360"/>
                                          </p:val>
                                        </p:tav>
                                        <p:tav tm="100000">
                                          <p:val>
                                            <p:fltVal val="0"/>
                                          </p:val>
                                        </p:tav>
                                      </p:tavLst>
                                    </p:anim>
                                    <p:animEffect transition="in" filter="fade">
                                      <p:cBhvr>
                                        <p:cTn id="65" dur="500"/>
                                        <p:tgtEl>
                                          <p:spTgt spid="13"/>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42" presetClass="path" presetSubtype="0" accel="50000" decel="50000" fill="hold" grpId="1" nodeType="withEffect">
                                  <p:stCondLst>
                                    <p:cond delay="1000"/>
                                  </p:stCondLst>
                                  <p:childTnLst>
                                    <p:animMotion origin="layout" path="M -6.25E-7 0.06829 L -6.25E-7 3.7037E-7 " pathEditMode="relative" rAng="0" ptsTypes="AA">
                                      <p:cBhvr>
                                        <p:cTn id="72" dur="750" fill="hold"/>
                                        <p:tgtEl>
                                          <p:spTgt spid="14"/>
                                        </p:tgtEl>
                                        <p:attrNameLst>
                                          <p:attrName>ppt_x</p:attrName>
                                          <p:attrName>ppt_y</p:attrName>
                                        </p:attrNameLst>
                                      </p:cBhvr>
                                      <p:rCtr x="0" y="-3426"/>
                                    </p:animMotion>
                                  </p:childTnLst>
                                </p:cTn>
                              </p:par>
                              <p:par>
                                <p:cTn id="73" presetID="53" presetClass="entr" presetSubtype="16" fill="hold" grpId="0" nodeType="withEffect">
                                  <p:stCondLst>
                                    <p:cond delay="1000"/>
                                  </p:stCondLst>
                                  <p:childTnLst>
                                    <p:set>
                                      <p:cBhvr>
                                        <p:cTn id="74" dur="1" fill="hold">
                                          <p:stCondLst>
                                            <p:cond delay="0"/>
                                          </p:stCondLst>
                                        </p:cTn>
                                        <p:tgtEl>
                                          <p:spTgt spid="15"/>
                                        </p:tgtEl>
                                        <p:attrNameLst>
                                          <p:attrName>style.visibility</p:attrName>
                                        </p:attrNameLst>
                                      </p:cBhvr>
                                      <p:to>
                                        <p:strVal val="visible"/>
                                      </p:to>
                                    </p:set>
                                    <p:anim calcmode="lin" valueType="num">
                                      <p:cBhvr>
                                        <p:cTn id="75" dur="500" fill="hold"/>
                                        <p:tgtEl>
                                          <p:spTgt spid="15"/>
                                        </p:tgtEl>
                                        <p:attrNameLst>
                                          <p:attrName>ppt_w</p:attrName>
                                        </p:attrNameLst>
                                      </p:cBhvr>
                                      <p:tavLst>
                                        <p:tav tm="0">
                                          <p:val>
                                            <p:fltVal val="0"/>
                                          </p:val>
                                        </p:tav>
                                        <p:tav tm="100000">
                                          <p:val>
                                            <p:strVal val="#ppt_w"/>
                                          </p:val>
                                        </p:tav>
                                      </p:tavLst>
                                    </p:anim>
                                    <p:anim calcmode="lin" valueType="num">
                                      <p:cBhvr>
                                        <p:cTn id="76" dur="500" fill="hold"/>
                                        <p:tgtEl>
                                          <p:spTgt spid="15"/>
                                        </p:tgtEl>
                                        <p:attrNameLst>
                                          <p:attrName>ppt_h</p:attrName>
                                        </p:attrNameLst>
                                      </p:cBhvr>
                                      <p:tavLst>
                                        <p:tav tm="0">
                                          <p:val>
                                            <p:fltVal val="0"/>
                                          </p:val>
                                        </p:tav>
                                        <p:tav tm="100000">
                                          <p:val>
                                            <p:strVal val="#ppt_h"/>
                                          </p:val>
                                        </p:tav>
                                      </p:tavLst>
                                    </p:anim>
                                    <p:animEffect transition="in" filter="fade">
                                      <p:cBhvr>
                                        <p:cTn id="77" dur="500"/>
                                        <p:tgtEl>
                                          <p:spTgt spid="15"/>
                                        </p:tgtEl>
                                      </p:cBhvr>
                                    </p:animEffect>
                                  </p:childTnLst>
                                </p:cTn>
                              </p:par>
                              <p:par>
                                <p:cTn id="78" presetID="42" presetClass="path" presetSubtype="0" accel="50000" decel="50000" fill="hold" grpId="1" nodeType="withEffect">
                                  <p:stCondLst>
                                    <p:cond delay="1000"/>
                                  </p:stCondLst>
                                  <p:childTnLst>
                                    <p:animMotion origin="layout" path="M 0 0.06829 L 0 -1.48148E-6 " pathEditMode="relative" rAng="0" ptsTypes="AA">
                                      <p:cBhvr>
                                        <p:cTn id="79" dur="750" fill="hold"/>
                                        <p:tgtEl>
                                          <p:spTgt spid="15"/>
                                        </p:tgtEl>
                                        <p:attrNameLst>
                                          <p:attrName>ppt_x</p:attrName>
                                          <p:attrName>ppt_y</p:attrName>
                                        </p:attrNameLst>
                                      </p:cBhvr>
                                      <p:rCtr x="0" y="-3426"/>
                                    </p:animMotion>
                                  </p:childTnLst>
                                </p:cTn>
                              </p:par>
                              <p:par>
                                <p:cTn id="80" presetID="53" presetClass="entr" presetSubtype="16" fill="hold" grpId="0" nodeType="withEffect">
                                  <p:stCondLst>
                                    <p:cond delay="10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22" presetClass="entr" presetSubtype="1" fill="hold" nodeType="withEffect">
                                  <p:stCondLst>
                                    <p:cond delay="1000"/>
                                  </p:stCondLst>
                                  <p:childTnLst>
                                    <p:set>
                                      <p:cBhvr>
                                        <p:cTn id="86" dur="1" fill="hold">
                                          <p:stCondLst>
                                            <p:cond delay="0"/>
                                          </p:stCondLst>
                                        </p:cTn>
                                        <p:tgtEl>
                                          <p:spTgt spid="16"/>
                                        </p:tgtEl>
                                        <p:attrNameLst>
                                          <p:attrName>style.visibility</p:attrName>
                                        </p:attrNameLst>
                                      </p:cBhvr>
                                      <p:to>
                                        <p:strVal val="visible"/>
                                      </p:to>
                                    </p:set>
                                    <p:animEffect transition="in" filter="wipe(up)">
                                      <p:cBhvr>
                                        <p:cTn id="87" dur="500"/>
                                        <p:tgtEl>
                                          <p:spTgt spid="16"/>
                                        </p:tgtEl>
                                      </p:cBhvr>
                                    </p:animEffect>
                                  </p:childTnLst>
                                </p:cTn>
                              </p:par>
                              <p:par>
                                <p:cTn id="88" presetID="42" presetClass="path" presetSubtype="0" accel="50000" decel="50000" fill="hold" nodeType="withEffect">
                                  <p:stCondLst>
                                    <p:cond delay="1000"/>
                                  </p:stCondLst>
                                  <p:childTnLst>
                                    <p:animMotion origin="layout" path="M -1.66667E-6 -0.11967 L -1.66667E-6 -4.81481E-6 " pathEditMode="relative" rAng="0" ptsTypes="AA">
                                      <p:cBhvr>
                                        <p:cTn id="89" dur="750" fill="hold"/>
                                        <p:tgtEl>
                                          <p:spTgt spid="16"/>
                                        </p:tgtEl>
                                        <p:attrNameLst>
                                          <p:attrName>ppt_x</p:attrName>
                                          <p:attrName>ppt_y</p:attrName>
                                        </p:attrNameLst>
                                      </p:cBhvr>
                                      <p:rCtr x="0" y="5972"/>
                                    </p:animMotion>
                                  </p:childTnLst>
                                </p:cTn>
                              </p:par>
                              <p:par>
                                <p:cTn id="90" presetID="49" presetClass="entr" presetSubtype="0" decel="100000" fill="hold" grpId="0" nodeType="withEffect">
                                  <p:stCondLst>
                                    <p:cond delay="125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 calcmode="lin" valueType="num">
                                      <p:cBhvr>
                                        <p:cTn id="94" dur="500" fill="hold"/>
                                        <p:tgtEl>
                                          <p:spTgt spid="19"/>
                                        </p:tgtEl>
                                        <p:attrNameLst>
                                          <p:attrName>style.rotation</p:attrName>
                                        </p:attrNameLst>
                                      </p:cBhvr>
                                      <p:tavLst>
                                        <p:tav tm="0">
                                          <p:val>
                                            <p:fltVal val="360"/>
                                          </p:val>
                                        </p:tav>
                                        <p:tav tm="100000">
                                          <p:val>
                                            <p:fltVal val="0"/>
                                          </p:val>
                                        </p:tav>
                                      </p:tavLst>
                                    </p:anim>
                                    <p:animEffect transition="in" filter="fade">
                                      <p:cBhvr>
                                        <p:cTn id="95" dur="500"/>
                                        <p:tgtEl>
                                          <p:spTgt spid="19"/>
                                        </p:tgtEl>
                                      </p:cBhvr>
                                    </p:animEffect>
                                  </p:childTnLst>
                                </p:cTn>
                              </p:par>
                              <p:par>
                                <p:cTn id="96" presetID="53" presetClass="entr" presetSubtype="16" fill="hold" grpId="0" nodeType="withEffect">
                                  <p:stCondLst>
                                    <p:cond delay="125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42" presetClass="path" presetSubtype="0" accel="50000" decel="50000" fill="hold" grpId="1" nodeType="withEffect">
                                  <p:stCondLst>
                                    <p:cond delay="1250"/>
                                  </p:stCondLst>
                                  <p:childTnLst>
                                    <p:animMotion origin="layout" path="M -8.33333E-7 0.06829 L -8.33333E-7 3.7037E-7 " pathEditMode="relative" rAng="0" ptsTypes="AA">
                                      <p:cBhvr>
                                        <p:cTn id="102" dur="750" fill="hold"/>
                                        <p:tgtEl>
                                          <p:spTgt spid="20"/>
                                        </p:tgtEl>
                                        <p:attrNameLst>
                                          <p:attrName>ppt_x</p:attrName>
                                          <p:attrName>ppt_y</p:attrName>
                                        </p:attrNameLst>
                                      </p:cBhvr>
                                      <p:rCtr x="0" y="-3426"/>
                                    </p:animMotion>
                                  </p:childTnLst>
                                </p:cTn>
                              </p:par>
                              <p:par>
                                <p:cTn id="103" presetID="53" presetClass="entr" presetSubtype="16" fill="hold" grpId="0" nodeType="withEffect">
                                  <p:stCondLst>
                                    <p:cond delay="1250"/>
                                  </p:stCondLst>
                                  <p:childTnLst>
                                    <p:set>
                                      <p:cBhvr>
                                        <p:cTn id="104" dur="1" fill="hold">
                                          <p:stCondLst>
                                            <p:cond delay="0"/>
                                          </p:stCondLst>
                                        </p:cTn>
                                        <p:tgtEl>
                                          <p:spTgt spid="21"/>
                                        </p:tgtEl>
                                        <p:attrNameLst>
                                          <p:attrName>style.visibility</p:attrName>
                                        </p:attrNameLst>
                                      </p:cBhvr>
                                      <p:to>
                                        <p:strVal val="visible"/>
                                      </p:to>
                                    </p:set>
                                    <p:anim calcmode="lin" valueType="num">
                                      <p:cBhvr>
                                        <p:cTn id="105" dur="500" fill="hold"/>
                                        <p:tgtEl>
                                          <p:spTgt spid="21"/>
                                        </p:tgtEl>
                                        <p:attrNameLst>
                                          <p:attrName>ppt_w</p:attrName>
                                        </p:attrNameLst>
                                      </p:cBhvr>
                                      <p:tavLst>
                                        <p:tav tm="0">
                                          <p:val>
                                            <p:fltVal val="0"/>
                                          </p:val>
                                        </p:tav>
                                        <p:tav tm="100000">
                                          <p:val>
                                            <p:strVal val="#ppt_w"/>
                                          </p:val>
                                        </p:tav>
                                      </p:tavLst>
                                    </p:anim>
                                    <p:anim calcmode="lin" valueType="num">
                                      <p:cBhvr>
                                        <p:cTn id="106" dur="500" fill="hold"/>
                                        <p:tgtEl>
                                          <p:spTgt spid="21"/>
                                        </p:tgtEl>
                                        <p:attrNameLst>
                                          <p:attrName>ppt_h</p:attrName>
                                        </p:attrNameLst>
                                      </p:cBhvr>
                                      <p:tavLst>
                                        <p:tav tm="0">
                                          <p:val>
                                            <p:fltVal val="0"/>
                                          </p:val>
                                        </p:tav>
                                        <p:tav tm="100000">
                                          <p:val>
                                            <p:strVal val="#ppt_h"/>
                                          </p:val>
                                        </p:tav>
                                      </p:tavLst>
                                    </p:anim>
                                    <p:animEffect transition="in" filter="fade">
                                      <p:cBhvr>
                                        <p:cTn id="107" dur="500"/>
                                        <p:tgtEl>
                                          <p:spTgt spid="21"/>
                                        </p:tgtEl>
                                      </p:cBhvr>
                                    </p:animEffect>
                                  </p:childTnLst>
                                </p:cTn>
                              </p:par>
                              <p:par>
                                <p:cTn id="108" presetID="42" presetClass="path" presetSubtype="0" accel="50000" decel="50000" fill="hold" grpId="1" nodeType="withEffect">
                                  <p:stCondLst>
                                    <p:cond delay="1250"/>
                                  </p:stCondLst>
                                  <p:childTnLst>
                                    <p:animMotion origin="layout" path="M 0 0.06829 L 0 -1.48148E-6 " pathEditMode="relative" rAng="0" ptsTypes="AA">
                                      <p:cBhvr>
                                        <p:cTn id="109" dur="750" fill="hold"/>
                                        <p:tgtEl>
                                          <p:spTgt spid="21"/>
                                        </p:tgtEl>
                                        <p:attrNameLst>
                                          <p:attrName>ppt_x</p:attrName>
                                          <p:attrName>ppt_y</p:attrName>
                                        </p:attrNameLst>
                                      </p:cBhvr>
                                      <p:rCtr x="0" y="-3426"/>
                                    </p:animMotion>
                                  </p:childTnLst>
                                </p:cTn>
                              </p:par>
                              <p:par>
                                <p:cTn id="110" presetID="53" presetClass="entr" presetSubtype="16" fill="hold" grpId="0" nodeType="withEffect">
                                  <p:stCondLst>
                                    <p:cond delay="1250"/>
                                  </p:stCondLst>
                                  <p:childTnLst>
                                    <p:set>
                                      <p:cBhvr>
                                        <p:cTn id="111" dur="1" fill="hold">
                                          <p:stCondLst>
                                            <p:cond delay="0"/>
                                          </p:stCondLst>
                                        </p:cTn>
                                        <p:tgtEl>
                                          <p:spTgt spid="32"/>
                                        </p:tgtEl>
                                        <p:attrNameLst>
                                          <p:attrName>style.visibility</p:attrName>
                                        </p:attrNameLst>
                                      </p:cBhvr>
                                      <p:to>
                                        <p:strVal val="visible"/>
                                      </p:to>
                                    </p:set>
                                    <p:anim calcmode="lin" valueType="num">
                                      <p:cBhvr>
                                        <p:cTn id="112" dur="500" fill="hold"/>
                                        <p:tgtEl>
                                          <p:spTgt spid="32"/>
                                        </p:tgtEl>
                                        <p:attrNameLst>
                                          <p:attrName>ppt_w</p:attrName>
                                        </p:attrNameLst>
                                      </p:cBhvr>
                                      <p:tavLst>
                                        <p:tav tm="0">
                                          <p:val>
                                            <p:fltVal val="0"/>
                                          </p:val>
                                        </p:tav>
                                        <p:tav tm="100000">
                                          <p:val>
                                            <p:strVal val="#ppt_w"/>
                                          </p:val>
                                        </p:tav>
                                      </p:tavLst>
                                    </p:anim>
                                    <p:anim calcmode="lin" valueType="num">
                                      <p:cBhvr>
                                        <p:cTn id="113" dur="500" fill="hold"/>
                                        <p:tgtEl>
                                          <p:spTgt spid="32"/>
                                        </p:tgtEl>
                                        <p:attrNameLst>
                                          <p:attrName>ppt_h</p:attrName>
                                        </p:attrNameLst>
                                      </p:cBhvr>
                                      <p:tavLst>
                                        <p:tav tm="0">
                                          <p:val>
                                            <p:fltVal val="0"/>
                                          </p:val>
                                        </p:tav>
                                        <p:tav tm="100000">
                                          <p:val>
                                            <p:strVal val="#ppt_h"/>
                                          </p:val>
                                        </p:tav>
                                      </p:tavLst>
                                    </p:anim>
                                    <p:animEffect transition="in" filter="fade">
                                      <p:cBhvr>
                                        <p:cTn id="114" dur="500"/>
                                        <p:tgtEl>
                                          <p:spTgt spid="32"/>
                                        </p:tgtEl>
                                      </p:cBhvr>
                                    </p:animEffect>
                                  </p:childTnLst>
                                </p:cTn>
                              </p:par>
                              <p:par>
                                <p:cTn id="115" presetID="22" presetClass="entr" presetSubtype="1" fill="hold" nodeType="withEffect">
                                  <p:stCondLst>
                                    <p:cond delay="1250"/>
                                  </p:stCondLst>
                                  <p:childTnLst>
                                    <p:set>
                                      <p:cBhvr>
                                        <p:cTn id="116" dur="1" fill="hold">
                                          <p:stCondLst>
                                            <p:cond delay="0"/>
                                          </p:stCondLst>
                                        </p:cTn>
                                        <p:tgtEl>
                                          <p:spTgt spid="22"/>
                                        </p:tgtEl>
                                        <p:attrNameLst>
                                          <p:attrName>style.visibility</p:attrName>
                                        </p:attrNameLst>
                                      </p:cBhvr>
                                      <p:to>
                                        <p:strVal val="visible"/>
                                      </p:to>
                                    </p:set>
                                    <p:animEffect transition="in" filter="wipe(up)">
                                      <p:cBhvr>
                                        <p:cTn id="117" dur="500"/>
                                        <p:tgtEl>
                                          <p:spTgt spid="22"/>
                                        </p:tgtEl>
                                      </p:cBhvr>
                                    </p:animEffect>
                                  </p:childTnLst>
                                </p:cTn>
                              </p:par>
                              <p:par>
                                <p:cTn id="118" presetID="42" presetClass="path" presetSubtype="0" accel="50000" decel="50000" fill="hold" nodeType="withEffect">
                                  <p:stCondLst>
                                    <p:cond delay="1250"/>
                                  </p:stCondLst>
                                  <p:childTnLst>
                                    <p:animMotion origin="layout" path="M -1.66667E-6 -0.11967 L -1.66667E-6 -4.81481E-6 " pathEditMode="relative" rAng="0" ptsTypes="AA">
                                      <p:cBhvr>
                                        <p:cTn id="119" dur="750" fill="hold"/>
                                        <p:tgtEl>
                                          <p:spTgt spid="22"/>
                                        </p:tgtEl>
                                        <p:attrNameLst>
                                          <p:attrName>ppt_x</p:attrName>
                                          <p:attrName>ppt_y</p:attrName>
                                        </p:attrNameLst>
                                      </p:cBhvr>
                                      <p:rCtr x="0" y="5972"/>
                                    </p:animMotion>
                                  </p:childTnLst>
                                </p:cTn>
                              </p:par>
                              <p:par>
                                <p:cTn id="120" presetID="49" presetClass="entr" presetSubtype="0" decel="100000" fill="hold" grpId="0" nodeType="withEffect">
                                  <p:stCondLst>
                                    <p:cond delay="150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 calcmode="lin" valueType="num">
                                      <p:cBhvr>
                                        <p:cTn id="124" dur="500" fill="hold"/>
                                        <p:tgtEl>
                                          <p:spTgt spid="25"/>
                                        </p:tgtEl>
                                        <p:attrNameLst>
                                          <p:attrName>style.rotation</p:attrName>
                                        </p:attrNameLst>
                                      </p:cBhvr>
                                      <p:tavLst>
                                        <p:tav tm="0">
                                          <p:val>
                                            <p:fltVal val="360"/>
                                          </p:val>
                                        </p:tav>
                                        <p:tav tm="100000">
                                          <p:val>
                                            <p:fltVal val="0"/>
                                          </p:val>
                                        </p:tav>
                                      </p:tavLst>
                                    </p:anim>
                                    <p:animEffect transition="in" filter="fade">
                                      <p:cBhvr>
                                        <p:cTn id="125" dur="500"/>
                                        <p:tgtEl>
                                          <p:spTgt spid="25"/>
                                        </p:tgtEl>
                                      </p:cBhvr>
                                    </p:animEffect>
                                  </p:childTnLst>
                                </p:cTn>
                              </p:par>
                              <p:par>
                                <p:cTn id="126" presetID="53" presetClass="entr" presetSubtype="16" fill="hold" grpId="0" nodeType="withEffect">
                                  <p:stCondLst>
                                    <p:cond delay="1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par>
                                <p:cTn id="131" presetID="42" presetClass="path" presetSubtype="0" accel="50000" decel="50000" fill="hold" grpId="1" nodeType="withEffect">
                                  <p:stCondLst>
                                    <p:cond delay="1500"/>
                                  </p:stCondLst>
                                  <p:childTnLst>
                                    <p:animMotion origin="layout" path="M 1.45833E-6 0.06829 L 1.45833E-6 3.7037E-7 " pathEditMode="relative" rAng="0" ptsTypes="AA">
                                      <p:cBhvr>
                                        <p:cTn id="132" dur="750" fill="hold"/>
                                        <p:tgtEl>
                                          <p:spTgt spid="26"/>
                                        </p:tgtEl>
                                        <p:attrNameLst>
                                          <p:attrName>ppt_x</p:attrName>
                                          <p:attrName>ppt_y</p:attrName>
                                        </p:attrNameLst>
                                      </p:cBhvr>
                                      <p:rCtr x="0" y="-3426"/>
                                    </p:animMotion>
                                  </p:childTnLst>
                                </p:cTn>
                              </p:par>
                              <p:par>
                                <p:cTn id="133" presetID="53" presetClass="entr" presetSubtype="16" fill="hold" grpId="0" nodeType="withEffect">
                                  <p:stCondLst>
                                    <p:cond delay="150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500" fill="hold"/>
                                        <p:tgtEl>
                                          <p:spTgt spid="27"/>
                                        </p:tgtEl>
                                        <p:attrNameLst>
                                          <p:attrName>ppt_w</p:attrName>
                                        </p:attrNameLst>
                                      </p:cBhvr>
                                      <p:tavLst>
                                        <p:tav tm="0">
                                          <p:val>
                                            <p:fltVal val="0"/>
                                          </p:val>
                                        </p:tav>
                                        <p:tav tm="100000">
                                          <p:val>
                                            <p:strVal val="#ppt_w"/>
                                          </p:val>
                                        </p:tav>
                                      </p:tavLst>
                                    </p:anim>
                                    <p:anim calcmode="lin" valueType="num">
                                      <p:cBhvr>
                                        <p:cTn id="136" dur="500" fill="hold"/>
                                        <p:tgtEl>
                                          <p:spTgt spid="27"/>
                                        </p:tgtEl>
                                        <p:attrNameLst>
                                          <p:attrName>ppt_h</p:attrName>
                                        </p:attrNameLst>
                                      </p:cBhvr>
                                      <p:tavLst>
                                        <p:tav tm="0">
                                          <p:val>
                                            <p:fltVal val="0"/>
                                          </p:val>
                                        </p:tav>
                                        <p:tav tm="100000">
                                          <p:val>
                                            <p:strVal val="#ppt_h"/>
                                          </p:val>
                                        </p:tav>
                                      </p:tavLst>
                                    </p:anim>
                                    <p:animEffect transition="in" filter="fade">
                                      <p:cBhvr>
                                        <p:cTn id="137" dur="500"/>
                                        <p:tgtEl>
                                          <p:spTgt spid="27"/>
                                        </p:tgtEl>
                                      </p:cBhvr>
                                    </p:animEffect>
                                  </p:childTnLst>
                                </p:cTn>
                              </p:par>
                              <p:par>
                                <p:cTn id="138" presetID="42" presetClass="path" presetSubtype="0" accel="50000" decel="50000" fill="hold" grpId="1" nodeType="withEffect">
                                  <p:stCondLst>
                                    <p:cond delay="1500"/>
                                  </p:stCondLst>
                                  <p:childTnLst>
                                    <p:animMotion origin="layout" path="M 0 0.06829 L 0 -1.48148E-6 " pathEditMode="relative" rAng="0" ptsTypes="AA">
                                      <p:cBhvr>
                                        <p:cTn id="139" dur="750" fill="hold"/>
                                        <p:tgtEl>
                                          <p:spTgt spid="27"/>
                                        </p:tgtEl>
                                        <p:attrNameLst>
                                          <p:attrName>ppt_x</p:attrName>
                                          <p:attrName>ppt_y</p:attrName>
                                        </p:attrNameLst>
                                      </p:cBhvr>
                                      <p:rCtr x="0" y="-3426"/>
                                    </p:animMotion>
                                  </p:childTnLst>
                                </p:cTn>
                              </p:par>
                              <p:par>
                                <p:cTn id="140" presetID="22" presetClass="entr" presetSubtype="4" fill="hold" nodeType="withEffect">
                                  <p:stCondLst>
                                    <p:cond delay="15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500"/>
                                        <p:tgtEl>
                                          <p:spTgt spid="75"/>
                                        </p:tgtEl>
                                      </p:cBhvr>
                                    </p:animEffect>
                                  </p:childTnLst>
                                </p:cTn>
                              </p:par>
                              <p:par>
                                <p:cTn id="143" presetID="22" presetClass="entr" presetSubtype="4" fill="hold" nodeType="withEffect">
                                  <p:stCondLst>
                                    <p:cond delay="1500"/>
                                  </p:stCondLst>
                                  <p:childTnLst>
                                    <p:set>
                                      <p:cBhvr>
                                        <p:cTn id="144" dur="1" fill="hold">
                                          <p:stCondLst>
                                            <p:cond delay="0"/>
                                          </p:stCondLst>
                                        </p:cTn>
                                        <p:tgtEl>
                                          <p:spTgt spid="100"/>
                                        </p:tgtEl>
                                        <p:attrNameLst>
                                          <p:attrName>style.visibility</p:attrName>
                                        </p:attrNameLst>
                                      </p:cBhvr>
                                      <p:to>
                                        <p:strVal val="visible"/>
                                      </p:to>
                                    </p:set>
                                    <p:animEffect transition="in" filter="wipe(down)">
                                      <p:cBhvr>
                                        <p:cTn id="145" dur="500"/>
                                        <p:tgtEl>
                                          <p:spTgt spid="100"/>
                                        </p:tgtEl>
                                      </p:cBhvr>
                                    </p:animEffect>
                                  </p:childTnLst>
                                </p:cTn>
                              </p:par>
                              <p:par>
                                <p:cTn id="146" presetID="22" presetClass="entr" presetSubtype="4" fill="hold" nodeType="withEffect">
                                  <p:stCondLst>
                                    <p:cond delay="1500"/>
                                  </p:stCondLst>
                                  <p:childTnLst>
                                    <p:set>
                                      <p:cBhvr>
                                        <p:cTn id="147" dur="1" fill="hold">
                                          <p:stCondLst>
                                            <p:cond delay="0"/>
                                          </p:stCondLst>
                                        </p:cTn>
                                        <p:tgtEl>
                                          <p:spTgt spid="128"/>
                                        </p:tgtEl>
                                        <p:attrNameLst>
                                          <p:attrName>style.visibility</p:attrName>
                                        </p:attrNameLst>
                                      </p:cBhvr>
                                      <p:to>
                                        <p:strVal val="visible"/>
                                      </p:to>
                                    </p:set>
                                    <p:animEffect transition="in" filter="wipe(down)">
                                      <p:cBhvr>
                                        <p:cTn id="148" dur="500"/>
                                        <p:tgtEl>
                                          <p:spTgt spid="128"/>
                                        </p:tgtEl>
                                      </p:cBhvr>
                                    </p:animEffect>
                                  </p:childTnLst>
                                </p:cTn>
                              </p:par>
                              <p:par>
                                <p:cTn id="149" presetID="22" presetClass="entr" presetSubtype="4" fill="hold" nodeType="withEffect">
                                  <p:stCondLst>
                                    <p:cond delay="1500"/>
                                  </p:stCondLst>
                                  <p:childTnLst>
                                    <p:set>
                                      <p:cBhvr>
                                        <p:cTn id="150" dur="1" fill="hold">
                                          <p:stCondLst>
                                            <p:cond delay="0"/>
                                          </p:stCondLst>
                                        </p:cTn>
                                        <p:tgtEl>
                                          <p:spTgt spid="153"/>
                                        </p:tgtEl>
                                        <p:attrNameLst>
                                          <p:attrName>style.visibility</p:attrName>
                                        </p:attrNameLst>
                                      </p:cBhvr>
                                      <p:to>
                                        <p:strVal val="visible"/>
                                      </p:to>
                                    </p:set>
                                    <p:animEffect transition="in" filter="wipe(down)">
                                      <p:cBhvr>
                                        <p:cTn id="151"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8" grpId="0"/>
      <p:bldP spid="8" grpId="1"/>
      <p:bldP spid="9" grpId="0"/>
      <p:bldP spid="9" grpId="1"/>
      <p:bldP spid="13" grpId="0" animBg="1"/>
      <p:bldP spid="14" grpId="0"/>
      <p:bldP spid="14" grpId="1"/>
      <p:bldP spid="15" grpId="0"/>
      <p:bldP spid="15" grpId="1"/>
      <p:bldP spid="19" grpId="0" animBg="1"/>
      <p:bldP spid="20" grpId="0"/>
      <p:bldP spid="20" grpId="1"/>
      <p:bldP spid="21" grpId="0"/>
      <p:bldP spid="21" grpId="1"/>
      <p:bldP spid="25" grpId="0" animBg="1"/>
      <p:bldP spid="26" grpId="0"/>
      <p:bldP spid="26" grpId="1"/>
      <p:bldP spid="27" grpId="0"/>
      <p:bldP spid="27" grpId="1"/>
      <p:bldP spid="28" grpId="0" animBg="1"/>
      <p:bldP spid="29" grpId="0" animBg="1"/>
      <p:bldP spid="30"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dirty="0"/>
              <a:t>Team Members</a:t>
            </a:r>
            <a:endParaRPr lang="en-US" dirty="0"/>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US" dirty="0"/>
              <a:t>some team members may have overlapping roles or responsibilities</a:t>
            </a:r>
          </a:p>
        </p:txBody>
      </p:sp>
      <p:grpSp>
        <p:nvGrpSpPr>
          <p:cNvPr id="4" name="Group 3">
            <a:extLst>
              <a:ext uri="{FF2B5EF4-FFF2-40B4-BE49-F238E27FC236}">
                <a16:creationId xmlns:a16="http://schemas.microsoft.com/office/drawing/2014/main" id="{851B27A2-395F-6250-C127-5750306454A2}"/>
              </a:ext>
            </a:extLst>
          </p:cNvPr>
          <p:cNvGrpSpPr/>
          <p:nvPr/>
        </p:nvGrpSpPr>
        <p:grpSpPr>
          <a:xfrm>
            <a:off x="1775520" y="2536204"/>
            <a:ext cx="1961176" cy="2332955"/>
            <a:chOff x="1775520" y="2536204"/>
            <a:chExt cx="1961176" cy="2332955"/>
          </a:xfrm>
        </p:grpSpPr>
        <p:sp>
          <p:nvSpPr>
            <p:cNvPr id="5" name="Rectangle: Rounded Corners 4">
              <a:extLst>
                <a:ext uri="{FF2B5EF4-FFF2-40B4-BE49-F238E27FC236}">
                  <a16:creationId xmlns:a16="http://schemas.microsoft.com/office/drawing/2014/main" id="{A2BB4F0A-5D10-3F95-E8A3-56133F33D28F}"/>
                </a:ext>
              </a:extLst>
            </p:cNvPr>
            <p:cNvSpPr/>
            <p:nvPr/>
          </p:nvSpPr>
          <p:spPr>
            <a:xfrm>
              <a:off x="1775520" y="2536204"/>
              <a:ext cx="1961176" cy="2332955"/>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836B7E6-2A10-0EE6-E33F-D46F1BF30481}"/>
                </a:ext>
              </a:extLst>
            </p:cNvPr>
            <p:cNvSpPr/>
            <p:nvPr/>
          </p:nvSpPr>
          <p:spPr>
            <a:xfrm>
              <a:off x="1775520" y="2536204"/>
              <a:ext cx="1961176" cy="2332955"/>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AE16B918-16FF-D879-DAFE-00619851FF48}"/>
              </a:ext>
            </a:extLst>
          </p:cNvPr>
          <p:cNvSpPr/>
          <p:nvPr/>
        </p:nvSpPr>
        <p:spPr>
          <a:xfrm>
            <a:off x="2072031" y="2089010"/>
            <a:ext cx="1368151" cy="136815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8" name="!!TextBox 31p">
            <a:extLst>
              <a:ext uri="{FF2B5EF4-FFF2-40B4-BE49-F238E27FC236}">
                <a16:creationId xmlns:a16="http://schemas.microsoft.com/office/drawing/2014/main" id="{84D36381-2D39-AC95-7BFB-8411F2B34072}"/>
              </a:ext>
            </a:extLst>
          </p:cNvPr>
          <p:cNvSpPr txBox="1"/>
          <p:nvPr/>
        </p:nvSpPr>
        <p:spPr>
          <a:xfrm>
            <a:off x="2072032" y="3693502"/>
            <a:ext cx="1368152" cy="307777"/>
          </a:xfrm>
          <a:prstGeom prst="rect">
            <a:avLst/>
          </a:prstGeom>
          <a:noFill/>
        </p:spPr>
        <p:txBody>
          <a:bodyPr wrap="square" lIns="0" rIns="0" rtlCol="0" anchor="b">
            <a:spAutoFit/>
          </a:bodyPr>
          <a:lstStyle/>
          <a:p>
            <a:pPr algn="ctr"/>
            <a:r>
              <a:rPr lang="en-GB" sz="1400" dirty="0" err="1">
                <a:solidFill>
                  <a:schemeClr val="accent5">
                    <a:lumMod val="75000"/>
                  </a:schemeClr>
                </a:solidFill>
                <a:latin typeface="+mj-lt"/>
                <a:ea typeface="Open Sans bold" pitchFamily="2" charset="0"/>
                <a:cs typeface="Open Sans bold" pitchFamily="2" charset="0"/>
              </a:rPr>
              <a:t>Abanoub</a:t>
            </a:r>
            <a:r>
              <a:rPr lang="en-GB" sz="1400" dirty="0">
                <a:solidFill>
                  <a:schemeClr val="accent5">
                    <a:lumMod val="75000"/>
                  </a:schemeClr>
                </a:solidFill>
                <a:latin typeface="+mj-lt"/>
                <a:ea typeface="Open Sans bold" pitchFamily="2" charset="0"/>
                <a:cs typeface="Open Sans bold" pitchFamily="2" charset="0"/>
              </a:rPr>
              <a:t> </a:t>
            </a:r>
            <a:r>
              <a:rPr lang="en-GB" sz="1400" dirty="0" err="1">
                <a:solidFill>
                  <a:schemeClr val="accent5">
                    <a:lumMod val="75000"/>
                  </a:schemeClr>
                </a:solidFill>
                <a:latin typeface="+mj-lt"/>
                <a:ea typeface="Open Sans bold" pitchFamily="2" charset="0"/>
                <a:cs typeface="Open Sans bold" pitchFamily="2" charset="0"/>
              </a:rPr>
              <a:t>Samy</a:t>
            </a:r>
            <a:endParaRPr lang="en-US" sz="1400" dirty="0">
              <a:solidFill>
                <a:schemeClr val="accent5">
                  <a:lumMod val="75000"/>
                </a:schemeClr>
              </a:solidFill>
              <a:latin typeface="+mj-lt"/>
              <a:ea typeface="Open Sans bold" pitchFamily="2" charset="0"/>
              <a:cs typeface="Open Sans bold" pitchFamily="2" charset="0"/>
            </a:endParaRPr>
          </a:p>
        </p:txBody>
      </p:sp>
      <p:sp>
        <p:nvSpPr>
          <p:cNvPr id="9" name="TextBox 8">
            <a:extLst>
              <a:ext uri="{FF2B5EF4-FFF2-40B4-BE49-F238E27FC236}">
                <a16:creationId xmlns:a16="http://schemas.microsoft.com/office/drawing/2014/main" id="{0E75FC16-6FD8-8F58-2D1C-E14B16BE755E}"/>
              </a:ext>
            </a:extLst>
          </p:cNvPr>
          <p:cNvSpPr txBox="1"/>
          <p:nvPr/>
        </p:nvSpPr>
        <p:spPr>
          <a:xfrm>
            <a:off x="2072033"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UI/UX Designer</a:t>
            </a: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5" y="2051138"/>
            <a:ext cx="1406023" cy="140602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203025" y="3693502"/>
            <a:ext cx="1676951"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Mena </a:t>
            </a:r>
            <a:r>
              <a:rPr lang="en-GB" sz="1400" dirty="0" err="1">
                <a:solidFill>
                  <a:schemeClr val="accent5">
                    <a:lumMod val="75000"/>
                  </a:schemeClr>
                </a:solidFill>
                <a:latin typeface="+mj-lt"/>
                <a:ea typeface="Open Sans bold" pitchFamily="2" charset="0"/>
                <a:cs typeface="Open Sans bold" pitchFamily="2" charset="0"/>
              </a:rPr>
              <a:t>Alhadidy</a:t>
            </a:r>
            <a:endParaRPr lang="en-GB" sz="1400"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Frontend Developer</a:t>
            </a:r>
            <a:endParaRPr lang="en-US" sz="1100" dirty="0">
              <a:solidFill>
                <a:schemeClr val="accent5">
                  <a:lumMod val="75000"/>
                </a:schemeClr>
              </a:solidFill>
              <a:ea typeface="Open Sans Light" pitchFamily="2" charset="0"/>
              <a:cs typeface="Open Sans Light" pitchFamily="2" charset="0"/>
            </a:endParaRP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63179"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051139"/>
            <a:ext cx="1406022" cy="140602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332009" y="3693502"/>
            <a:ext cx="1838546" cy="307777"/>
          </a:xfrm>
          <a:prstGeom prst="rect">
            <a:avLst/>
          </a:prstGeom>
          <a:noFill/>
        </p:spPr>
        <p:txBody>
          <a:bodyPr wrap="square" lIns="0" rIns="0" rtlCol="0" anchor="b">
            <a:spAutoFit/>
          </a:bodyPr>
          <a:lstStyle/>
          <a:p>
            <a:pPr algn="ctr"/>
            <a:r>
              <a:rPr lang="en-US" sz="1400" dirty="0" err="1">
                <a:solidFill>
                  <a:schemeClr val="accent5">
                    <a:lumMod val="75000"/>
                  </a:schemeClr>
                </a:solidFill>
                <a:latin typeface="+mj-lt"/>
                <a:ea typeface="Open Sans bold" pitchFamily="2" charset="0"/>
                <a:cs typeface="Open Sans bold" pitchFamily="2" charset="0"/>
              </a:rPr>
              <a:t>BahaaEldein</a:t>
            </a:r>
            <a:r>
              <a:rPr lang="en-US" sz="1400" dirty="0">
                <a:solidFill>
                  <a:schemeClr val="accent5">
                    <a:lumMod val="75000"/>
                  </a:schemeClr>
                </a:solidFill>
                <a:latin typeface="+mj-lt"/>
                <a:ea typeface="Open Sans bold" pitchFamily="2" charset="0"/>
                <a:cs typeface="Open Sans bold" pitchFamily="2" charset="0"/>
              </a:rPr>
              <a:t> </a:t>
            </a: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AI/ML Engineer</a:t>
            </a:r>
            <a:endParaRPr lang="en-US" sz="1100" dirty="0">
              <a:solidFill>
                <a:schemeClr val="accent5">
                  <a:lumMod val="75000"/>
                </a:schemeClr>
              </a:solidFill>
              <a:ea typeface="Open Sans Light" pitchFamily="2" charset="0"/>
              <a:cs typeface="Open Sans Light" pitchFamily="2" charset="0"/>
            </a:endParaRPr>
          </a:p>
        </p:txBody>
      </p:sp>
      <p:grpSp>
        <p:nvGrpSpPr>
          <p:cNvPr id="22" name="Group 21">
            <a:extLst>
              <a:ext uri="{FF2B5EF4-FFF2-40B4-BE49-F238E27FC236}">
                <a16:creationId xmlns:a16="http://schemas.microsoft.com/office/drawing/2014/main" id="{5D82C6AC-F3B2-6400-1D11-1A9BA119092C}"/>
              </a:ext>
            </a:extLst>
          </p:cNvPr>
          <p:cNvGrpSpPr/>
          <p:nvPr/>
        </p:nvGrpSpPr>
        <p:grpSpPr>
          <a:xfrm>
            <a:off x="8610252" y="2536204"/>
            <a:ext cx="1961176" cy="2332955"/>
            <a:chOff x="6588472" y="2464783"/>
            <a:chExt cx="3024336" cy="3024336"/>
          </a:xfrm>
        </p:grpSpPr>
        <p:sp>
          <p:nvSpPr>
            <p:cNvPr id="23" name="Rectangle: Rounded Corners 22">
              <a:extLst>
                <a:ext uri="{FF2B5EF4-FFF2-40B4-BE49-F238E27FC236}">
                  <a16:creationId xmlns:a16="http://schemas.microsoft.com/office/drawing/2014/main" id="{14625843-08D9-A4B1-99A7-C1A086A68820}"/>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135C9C2-831D-8366-294C-D66CCFD322ED}"/>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A9380344-4B03-A40B-6215-512C97015561}"/>
              </a:ext>
            </a:extLst>
          </p:cNvPr>
          <p:cNvSpPr/>
          <p:nvPr/>
        </p:nvSpPr>
        <p:spPr>
          <a:xfrm>
            <a:off x="8906763" y="2051140"/>
            <a:ext cx="1406021" cy="1406021"/>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6" name="!!TextBox 56p">
            <a:extLst>
              <a:ext uri="{FF2B5EF4-FFF2-40B4-BE49-F238E27FC236}">
                <a16:creationId xmlns:a16="http://schemas.microsoft.com/office/drawing/2014/main" id="{F488053E-66F8-07E4-D49D-2613C906A415}"/>
              </a:ext>
            </a:extLst>
          </p:cNvPr>
          <p:cNvSpPr txBox="1"/>
          <p:nvPr/>
        </p:nvSpPr>
        <p:spPr>
          <a:xfrm>
            <a:off x="8906764" y="3693502"/>
            <a:ext cx="1368152" cy="307777"/>
          </a:xfrm>
          <a:prstGeom prst="rect">
            <a:avLst/>
          </a:prstGeom>
          <a:noFill/>
        </p:spPr>
        <p:txBody>
          <a:bodyPr wrap="square" lIns="0" rIns="0" rtlCol="0" anchor="b">
            <a:spAutoFit/>
          </a:bodyPr>
          <a:lstStyle/>
          <a:p>
            <a:pPr algn="ctr"/>
            <a:r>
              <a:rPr lang="en-GB" sz="1400" dirty="0" err="1">
                <a:solidFill>
                  <a:schemeClr val="accent5">
                    <a:lumMod val="75000"/>
                  </a:schemeClr>
                </a:solidFill>
                <a:ea typeface="Open Sans bold" pitchFamily="2" charset="0"/>
                <a:cs typeface="Open Sans bold" pitchFamily="2" charset="0"/>
              </a:rPr>
              <a:t>Azza</a:t>
            </a:r>
            <a:r>
              <a:rPr lang="en-GB" sz="1400" dirty="0">
                <a:solidFill>
                  <a:schemeClr val="accent5">
                    <a:lumMod val="75000"/>
                  </a:schemeClr>
                </a:solidFill>
                <a:ea typeface="Open Sans bold" pitchFamily="2" charset="0"/>
                <a:cs typeface="Open Sans bold" pitchFamily="2" charset="0"/>
              </a:rPr>
              <a:t> Ahmed </a:t>
            </a:r>
            <a:endParaRPr lang="en-US" sz="1400" dirty="0">
              <a:solidFill>
                <a:schemeClr val="accent5">
                  <a:lumMod val="75000"/>
                </a:schemeClr>
              </a:solidFill>
              <a:ea typeface="Open Sans bold" pitchFamily="2" charset="0"/>
              <a:cs typeface="Open Sans bold" pitchFamily="2" charset="0"/>
            </a:endParaRPr>
          </a:p>
        </p:txBody>
      </p:sp>
      <p:sp>
        <p:nvSpPr>
          <p:cNvPr id="27" name="TextBox 26">
            <a:extLst>
              <a:ext uri="{FF2B5EF4-FFF2-40B4-BE49-F238E27FC236}">
                <a16:creationId xmlns:a16="http://schemas.microsoft.com/office/drawing/2014/main" id="{BFC4CFEE-8CD9-3850-0EDC-CB68925C0F79}"/>
              </a:ext>
            </a:extLst>
          </p:cNvPr>
          <p:cNvSpPr txBox="1"/>
          <p:nvPr/>
        </p:nvSpPr>
        <p:spPr>
          <a:xfrm>
            <a:off x="8906765"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AI/ML Engineer</a:t>
            </a: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2p">
            <a:extLst>
              <a:ext uri="{FF2B5EF4-FFF2-40B4-BE49-F238E27FC236}">
                <a16:creationId xmlns:a16="http://schemas.microsoft.com/office/drawing/2014/main" id="{20F9BED3-A0A4-F9B0-71BA-5CAFF6C2DCDD}"/>
              </a:ext>
            </a:extLst>
          </p:cNvPr>
          <p:cNvSpPr/>
          <p:nvPr/>
        </p:nvSpPr>
        <p:spPr>
          <a:xfrm flipH="1">
            <a:off x="2631808"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1p">
            <a:extLst>
              <a:ext uri="{FF2B5EF4-FFF2-40B4-BE49-F238E27FC236}">
                <a16:creationId xmlns:a16="http://schemas.microsoft.com/office/drawing/2014/main" id="{DB1F64C3-AE83-A0CC-2A9F-7DFBE26B5D65}"/>
              </a:ext>
            </a:extLst>
          </p:cNvPr>
          <p:cNvSpPr/>
          <p:nvPr/>
        </p:nvSpPr>
        <p:spPr>
          <a:xfrm flipH="1">
            <a:off x="9466540"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9E67DF0E-BAAA-41CE-841A-D60B0C6BA6FE}"/>
              </a:ext>
            </a:extLst>
          </p:cNvPr>
          <p:cNvGrpSpPr/>
          <p:nvPr/>
        </p:nvGrpSpPr>
        <p:grpSpPr>
          <a:xfrm>
            <a:off x="2241849" y="2364844"/>
            <a:ext cx="1028514" cy="1181794"/>
            <a:chOff x="17198977" y="663575"/>
            <a:chExt cx="1395413" cy="1603376"/>
          </a:xfrm>
        </p:grpSpPr>
        <p:sp>
          <p:nvSpPr>
            <p:cNvPr id="76" name="Freeform 7">
              <a:extLst>
                <a:ext uri="{FF2B5EF4-FFF2-40B4-BE49-F238E27FC236}">
                  <a16:creationId xmlns:a16="http://schemas.microsoft.com/office/drawing/2014/main" id="{6E735C2B-552C-40FD-85E3-14B87935C6C2}"/>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77" name="Freeform 8">
              <a:extLst>
                <a:ext uri="{FF2B5EF4-FFF2-40B4-BE49-F238E27FC236}">
                  <a16:creationId xmlns:a16="http://schemas.microsoft.com/office/drawing/2014/main" id="{91670FC7-504A-415C-8010-4F7C426CCF03}"/>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8" name="Freeform 9">
              <a:extLst>
                <a:ext uri="{FF2B5EF4-FFF2-40B4-BE49-F238E27FC236}">
                  <a16:creationId xmlns:a16="http://schemas.microsoft.com/office/drawing/2014/main" id="{69AECC91-93E4-4A3E-B0DB-D8EF186CFD63}"/>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79" name="Freeform 10">
              <a:extLst>
                <a:ext uri="{FF2B5EF4-FFF2-40B4-BE49-F238E27FC236}">
                  <a16:creationId xmlns:a16="http://schemas.microsoft.com/office/drawing/2014/main" id="{C1D95880-9C8D-4B7C-86FE-4EF8C2F27DF7}"/>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0" name="Freeform 11">
              <a:extLst>
                <a:ext uri="{FF2B5EF4-FFF2-40B4-BE49-F238E27FC236}">
                  <a16:creationId xmlns:a16="http://schemas.microsoft.com/office/drawing/2014/main" id="{9A7DEC16-0995-41D6-BAD7-23325CAC4F25}"/>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1" name="Freeform 12">
              <a:extLst>
                <a:ext uri="{FF2B5EF4-FFF2-40B4-BE49-F238E27FC236}">
                  <a16:creationId xmlns:a16="http://schemas.microsoft.com/office/drawing/2014/main" id="{558102EB-9E18-4777-9001-F6407FAE147E}"/>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2" name="Freeform 13">
              <a:extLst>
                <a:ext uri="{FF2B5EF4-FFF2-40B4-BE49-F238E27FC236}">
                  <a16:creationId xmlns:a16="http://schemas.microsoft.com/office/drawing/2014/main" id="{12E23642-EFC8-4907-9FEC-BA3614AEF2EC}"/>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3" name="Freeform 14">
              <a:extLst>
                <a:ext uri="{FF2B5EF4-FFF2-40B4-BE49-F238E27FC236}">
                  <a16:creationId xmlns:a16="http://schemas.microsoft.com/office/drawing/2014/main" id="{96713CEB-9F53-4A86-878A-8E47B57B81E7}"/>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4" name="Freeform 15">
              <a:extLst>
                <a:ext uri="{FF2B5EF4-FFF2-40B4-BE49-F238E27FC236}">
                  <a16:creationId xmlns:a16="http://schemas.microsoft.com/office/drawing/2014/main" id="{8D2FE971-56D2-4232-8AAF-E3150B4B5B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5" name="Freeform 16">
              <a:extLst>
                <a:ext uri="{FF2B5EF4-FFF2-40B4-BE49-F238E27FC236}">
                  <a16:creationId xmlns:a16="http://schemas.microsoft.com/office/drawing/2014/main" id="{E92A98FA-9960-490F-A2FA-14AFC12E0CBF}"/>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6" name="Freeform 17">
              <a:extLst>
                <a:ext uri="{FF2B5EF4-FFF2-40B4-BE49-F238E27FC236}">
                  <a16:creationId xmlns:a16="http://schemas.microsoft.com/office/drawing/2014/main" id="{5C3ADED9-4A38-4010-B035-FC6D4CAF1822}"/>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7" name="Oval 86">
              <a:extLst>
                <a:ext uri="{FF2B5EF4-FFF2-40B4-BE49-F238E27FC236}">
                  <a16:creationId xmlns:a16="http://schemas.microsoft.com/office/drawing/2014/main" id="{885915E8-6EA0-4EEB-B7E7-365BDB334BE8}"/>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8" name="Freeform 19">
              <a:extLst>
                <a:ext uri="{FF2B5EF4-FFF2-40B4-BE49-F238E27FC236}">
                  <a16:creationId xmlns:a16="http://schemas.microsoft.com/office/drawing/2014/main" id="{F363C4F7-591D-4A53-97D6-499E4129F6C7}"/>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89" name="Freeform 20">
              <a:extLst>
                <a:ext uri="{FF2B5EF4-FFF2-40B4-BE49-F238E27FC236}">
                  <a16:creationId xmlns:a16="http://schemas.microsoft.com/office/drawing/2014/main" id="{17E01574-5D3A-480D-9D77-931237FFCC34}"/>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0" name="Freeform 21">
              <a:extLst>
                <a:ext uri="{FF2B5EF4-FFF2-40B4-BE49-F238E27FC236}">
                  <a16:creationId xmlns:a16="http://schemas.microsoft.com/office/drawing/2014/main" id="{8383B908-5BD6-44BB-BA0B-DCC0B396EBF3}"/>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1" name="Freeform 22">
              <a:extLst>
                <a:ext uri="{FF2B5EF4-FFF2-40B4-BE49-F238E27FC236}">
                  <a16:creationId xmlns:a16="http://schemas.microsoft.com/office/drawing/2014/main" id="{BC78ECEE-BAD9-4EF0-9834-FC9E49AF7E03}"/>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2" name="Oval 91">
              <a:extLst>
                <a:ext uri="{FF2B5EF4-FFF2-40B4-BE49-F238E27FC236}">
                  <a16:creationId xmlns:a16="http://schemas.microsoft.com/office/drawing/2014/main" id="{2AEB760B-1ADF-4A2E-9435-152259C9F383}"/>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3" name="Freeform 24">
              <a:extLst>
                <a:ext uri="{FF2B5EF4-FFF2-40B4-BE49-F238E27FC236}">
                  <a16:creationId xmlns:a16="http://schemas.microsoft.com/office/drawing/2014/main" id="{E3E39A77-F55B-468D-B727-4F4331486A96}"/>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4" name="Oval 93">
              <a:extLst>
                <a:ext uri="{FF2B5EF4-FFF2-40B4-BE49-F238E27FC236}">
                  <a16:creationId xmlns:a16="http://schemas.microsoft.com/office/drawing/2014/main" id="{79A107DF-CFDC-4D79-9A0C-38ED6168C69B}"/>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5" name="Oval 94">
              <a:extLst>
                <a:ext uri="{FF2B5EF4-FFF2-40B4-BE49-F238E27FC236}">
                  <a16:creationId xmlns:a16="http://schemas.microsoft.com/office/drawing/2014/main" id="{ED7BB9B1-EC53-4703-AF61-A4891A8AAA82}"/>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6" name="Freeform 27">
              <a:extLst>
                <a:ext uri="{FF2B5EF4-FFF2-40B4-BE49-F238E27FC236}">
                  <a16:creationId xmlns:a16="http://schemas.microsoft.com/office/drawing/2014/main" id="{60D9579F-3F7F-49E5-A667-3D46478FA3CA}"/>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7" name="Freeform 28">
              <a:extLst>
                <a:ext uri="{FF2B5EF4-FFF2-40B4-BE49-F238E27FC236}">
                  <a16:creationId xmlns:a16="http://schemas.microsoft.com/office/drawing/2014/main" id="{6A40FB16-7300-4DF1-8284-A2B04EA6CD12}"/>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98" name="Freeform 29">
              <a:extLst>
                <a:ext uri="{FF2B5EF4-FFF2-40B4-BE49-F238E27FC236}">
                  <a16:creationId xmlns:a16="http://schemas.microsoft.com/office/drawing/2014/main" id="{EFC04EE6-FA82-4F90-ADD5-A3721507F7B3}"/>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99" name="Freeform 30">
              <a:extLst>
                <a:ext uri="{FF2B5EF4-FFF2-40B4-BE49-F238E27FC236}">
                  <a16:creationId xmlns:a16="http://schemas.microsoft.com/office/drawing/2014/main" id="{58DD0D1A-067A-4A1C-AB2A-35E36F9AA78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 action="ppaction://noaction"/>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3"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4"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5"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pPr algn="ctr"/>
              <a:endParaRPr lang="en-US">
                <a:solidFill>
                  <a:schemeClr val="tx1"/>
                </a:solidFill>
              </a:endParaRPr>
            </a:p>
          </p:txBody>
        </p:sp>
      </p:grpSp>
      <p:grpSp>
        <p:nvGrpSpPr>
          <p:cNvPr id="100" name="Group 99">
            <a:extLst>
              <a:ext uri="{FF2B5EF4-FFF2-40B4-BE49-F238E27FC236}">
                <a16:creationId xmlns:a16="http://schemas.microsoft.com/office/drawing/2014/main" id="{B5AA9C87-27A8-4C19-A1FE-42BCF9518D2E}"/>
              </a:ext>
            </a:extLst>
          </p:cNvPr>
          <p:cNvGrpSpPr/>
          <p:nvPr/>
        </p:nvGrpSpPr>
        <p:grpSpPr>
          <a:xfrm>
            <a:off x="4567497" y="2365968"/>
            <a:ext cx="1051176" cy="1155215"/>
            <a:chOff x="15698790" y="2535238"/>
            <a:chExt cx="1395413" cy="1533525"/>
          </a:xfrm>
        </p:grpSpPr>
        <p:sp>
          <p:nvSpPr>
            <p:cNvPr id="101" name="Freeform 118">
              <a:extLst>
                <a:ext uri="{FF2B5EF4-FFF2-40B4-BE49-F238E27FC236}">
                  <a16:creationId xmlns:a16="http://schemas.microsoft.com/office/drawing/2014/main" id="{0A0944AE-85AF-4C7E-9F8A-ED6D0AA4685F}"/>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2" name="Freeform 119">
              <a:extLst>
                <a:ext uri="{FF2B5EF4-FFF2-40B4-BE49-F238E27FC236}">
                  <a16:creationId xmlns:a16="http://schemas.microsoft.com/office/drawing/2014/main" id="{64767B47-A4C4-44BC-82DE-13190EA1CB1A}"/>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3" name="Line 120">
              <a:extLst>
                <a:ext uri="{FF2B5EF4-FFF2-40B4-BE49-F238E27FC236}">
                  <a16:creationId xmlns:a16="http://schemas.microsoft.com/office/drawing/2014/main" id="{ECF0F496-7062-4048-AA48-8C29B78F52CB}"/>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4" name="Line 121">
              <a:extLst>
                <a:ext uri="{FF2B5EF4-FFF2-40B4-BE49-F238E27FC236}">
                  <a16:creationId xmlns:a16="http://schemas.microsoft.com/office/drawing/2014/main" id="{165C6FED-A1B2-4E04-AF84-836ACEC072B7}"/>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5" name="Line 122">
              <a:extLst>
                <a:ext uri="{FF2B5EF4-FFF2-40B4-BE49-F238E27FC236}">
                  <a16:creationId xmlns:a16="http://schemas.microsoft.com/office/drawing/2014/main" id="{9E7383A1-73CB-4B3D-B703-0E800EAF2FDF}"/>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6" name="Line 123">
              <a:extLst>
                <a:ext uri="{FF2B5EF4-FFF2-40B4-BE49-F238E27FC236}">
                  <a16:creationId xmlns:a16="http://schemas.microsoft.com/office/drawing/2014/main" id="{598BA30A-F49B-4ED3-86FA-73F386637849}"/>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7" name="Line 124">
              <a:extLst>
                <a:ext uri="{FF2B5EF4-FFF2-40B4-BE49-F238E27FC236}">
                  <a16:creationId xmlns:a16="http://schemas.microsoft.com/office/drawing/2014/main" id="{CD0176FC-3767-48EF-B2B6-BBDAD3D9AE44}"/>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8" name="Freeform 125">
              <a:extLst>
                <a:ext uri="{FF2B5EF4-FFF2-40B4-BE49-F238E27FC236}">
                  <a16:creationId xmlns:a16="http://schemas.microsoft.com/office/drawing/2014/main" id="{60C8A145-9BD6-432B-A50F-A33D8123278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9" name="Freeform 126">
              <a:extLst>
                <a:ext uri="{FF2B5EF4-FFF2-40B4-BE49-F238E27FC236}">
                  <a16:creationId xmlns:a16="http://schemas.microsoft.com/office/drawing/2014/main" id="{EF057670-645E-4CC6-9E58-4CC70FFA76D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0" name="Freeform 127">
              <a:extLst>
                <a:ext uri="{FF2B5EF4-FFF2-40B4-BE49-F238E27FC236}">
                  <a16:creationId xmlns:a16="http://schemas.microsoft.com/office/drawing/2014/main" id="{7B516776-74B3-433E-8079-9A534CB46928}"/>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1" name="Freeform 128">
              <a:extLst>
                <a:ext uri="{FF2B5EF4-FFF2-40B4-BE49-F238E27FC236}">
                  <a16:creationId xmlns:a16="http://schemas.microsoft.com/office/drawing/2014/main" id="{12DEB993-245D-4994-A834-070D53C64BA5}"/>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2" name="Freeform 129">
              <a:extLst>
                <a:ext uri="{FF2B5EF4-FFF2-40B4-BE49-F238E27FC236}">
                  <a16:creationId xmlns:a16="http://schemas.microsoft.com/office/drawing/2014/main" id="{877E73A0-8030-4BE6-ACDF-3F1138DA8FF8}"/>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3" name="Oval 112">
              <a:extLst>
                <a:ext uri="{FF2B5EF4-FFF2-40B4-BE49-F238E27FC236}">
                  <a16:creationId xmlns:a16="http://schemas.microsoft.com/office/drawing/2014/main" id="{03E3D3A4-8FF5-46AE-A920-39C1C94D0DE9}"/>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4" name="Freeform 131">
              <a:extLst>
                <a:ext uri="{FF2B5EF4-FFF2-40B4-BE49-F238E27FC236}">
                  <a16:creationId xmlns:a16="http://schemas.microsoft.com/office/drawing/2014/main" id="{5948F7F8-CC95-4BEF-8DEB-F4338F06BB9E}"/>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5" name="Freeform 132">
              <a:extLst>
                <a:ext uri="{FF2B5EF4-FFF2-40B4-BE49-F238E27FC236}">
                  <a16:creationId xmlns:a16="http://schemas.microsoft.com/office/drawing/2014/main" id="{0AEB1D94-F336-4126-9467-1218B58120A4}"/>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6" name="Freeform 133">
              <a:extLst>
                <a:ext uri="{FF2B5EF4-FFF2-40B4-BE49-F238E27FC236}">
                  <a16:creationId xmlns:a16="http://schemas.microsoft.com/office/drawing/2014/main" id="{0795E4E7-048F-43B5-AB2E-C73E511727E9}"/>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7" name="Freeform 134">
              <a:extLst>
                <a:ext uri="{FF2B5EF4-FFF2-40B4-BE49-F238E27FC236}">
                  <a16:creationId xmlns:a16="http://schemas.microsoft.com/office/drawing/2014/main" id="{7D4CCF5A-7AA7-437C-A40B-CF35C5F12B68}"/>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8" name="Oval 117">
              <a:extLst>
                <a:ext uri="{FF2B5EF4-FFF2-40B4-BE49-F238E27FC236}">
                  <a16:creationId xmlns:a16="http://schemas.microsoft.com/office/drawing/2014/main" id="{1B66956D-1383-41E2-8478-2ABBED54E3CD}"/>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9" name="Freeform 136">
              <a:extLst>
                <a:ext uri="{FF2B5EF4-FFF2-40B4-BE49-F238E27FC236}">
                  <a16:creationId xmlns:a16="http://schemas.microsoft.com/office/drawing/2014/main" id="{4969DF56-023D-4B58-A8DD-DCCB1031C7EF}"/>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0" name="Freeform 137">
              <a:extLst>
                <a:ext uri="{FF2B5EF4-FFF2-40B4-BE49-F238E27FC236}">
                  <a16:creationId xmlns:a16="http://schemas.microsoft.com/office/drawing/2014/main" id="{A250412F-84A5-41EC-B9CD-AABDB97F800C}"/>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1" name="Freeform 138">
              <a:extLst>
                <a:ext uri="{FF2B5EF4-FFF2-40B4-BE49-F238E27FC236}">
                  <a16:creationId xmlns:a16="http://schemas.microsoft.com/office/drawing/2014/main" id="{8566A77C-2F54-49FE-914A-C4167ECF4088}"/>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2" name="Freeform 139">
              <a:extLst>
                <a:ext uri="{FF2B5EF4-FFF2-40B4-BE49-F238E27FC236}">
                  <a16:creationId xmlns:a16="http://schemas.microsoft.com/office/drawing/2014/main" id="{85C42365-4892-46A0-986D-BCBDCAF93DDF}"/>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3" name="Oval 122">
              <a:extLst>
                <a:ext uri="{FF2B5EF4-FFF2-40B4-BE49-F238E27FC236}">
                  <a16:creationId xmlns:a16="http://schemas.microsoft.com/office/drawing/2014/main" id="{70E9F4D8-E84C-43BD-81EF-85A3C72EC0F7}"/>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4" name="Freeform 141">
              <a:extLst>
                <a:ext uri="{FF2B5EF4-FFF2-40B4-BE49-F238E27FC236}">
                  <a16:creationId xmlns:a16="http://schemas.microsoft.com/office/drawing/2014/main" id="{D1ADE941-91BD-4688-ADC2-E3F7A4E16CC6}"/>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5" name="Oval 124">
              <a:extLst>
                <a:ext uri="{FF2B5EF4-FFF2-40B4-BE49-F238E27FC236}">
                  <a16:creationId xmlns:a16="http://schemas.microsoft.com/office/drawing/2014/main" id="{58F33EBB-F2C0-451C-8445-2D017B4758BA}"/>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6" name="Freeform 143">
              <a:extLst>
                <a:ext uri="{FF2B5EF4-FFF2-40B4-BE49-F238E27FC236}">
                  <a16:creationId xmlns:a16="http://schemas.microsoft.com/office/drawing/2014/main" id="{EB8A32A0-CAFC-4586-9350-FF1E8C644901}"/>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7" name="Freeform 144">
              <a:extLst>
                <a:ext uri="{FF2B5EF4-FFF2-40B4-BE49-F238E27FC236}">
                  <a16:creationId xmlns:a16="http://schemas.microsoft.com/office/drawing/2014/main" id="{646217CD-AC0A-4F85-B458-C05B0BD3273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28" name="Group 127">
            <a:extLst>
              <a:ext uri="{FF2B5EF4-FFF2-40B4-BE49-F238E27FC236}">
                <a16:creationId xmlns:a16="http://schemas.microsoft.com/office/drawing/2014/main" id="{5F1DDFFB-9A49-49F5-B170-32100F41B309}"/>
              </a:ext>
            </a:extLst>
          </p:cNvPr>
          <p:cNvGrpSpPr/>
          <p:nvPr/>
        </p:nvGrpSpPr>
        <p:grpSpPr>
          <a:xfrm>
            <a:off x="6780951" y="2307378"/>
            <a:ext cx="1028514" cy="1181794"/>
            <a:chOff x="17198977" y="663575"/>
            <a:chExt cx="1395413" cy="1603376"/>
          </a:xfrm>
        </p:grpSpPr>
        <p:sp>
          <p:nvSpPr>
            <p:cNvPr id="129" name="Freeform 7">
              <a:extLst>
                <a:ext uri="{FF2B5EF4-FFF2-40B4-BE49-F238E27FC236}">
                  <a16:creationId xmlns:a16="http://schemas.microsoft.com/office/drawing/2014/main" id="{B6E47539-2608-4733-918D-07A30B2E0A8B}"/>
                </a:ext>
              </a:extLst>
            </p:cNvPr>
            <p:cNvSpPr>
              <a:spLocks/>
            </p:cNvSpPr>
            <p:nvPr/>
          </p:nvSpPr>
          <p:spPr bwMode="auto">
            <a:xfrm>
              <a:off x="17198977" y="1881188"/>
              <a:ext cx="1395413" cy="385763"/>
            </a:xfrm>
            <a:custGeom>
              <a:avLst/>
              <a:gdLst>
                <a:gd name="T0" fmla="*/ 1831 w 1831"/>
                <a:gd name="T1" fmla="*/ 500 h 507"/>
                <a:gd name="T2" fmla="*/ 1630 w 1831"/>
                <a:gd name="T3" fmla="*/ 159 h 507"/>
                <a:gd name="T4" fmla="*/ 1193 w 1831"/>
                <a:gd name="T5" fmla="*/ 0 h 507"/>
                <a:gd name="T6" fmla="*/ 902 w 1831"/>
                <a:gd name="T7" fmla="*/ 0 h 507"/>
                <a:gd name="T8" fmla="*/ 902 w 1831"/>
                <a:gd name="T9" fmla="*/ 0 h 507"/>
                <a:gd name="T10" fmla="*/ 638 w 1831"/>
                <a:gd name="T11" fmla="*/ 0 h 507"/>
                <a:gd name="T12" fmla="*/ 201 w 1831"/>
                <a:gd name="T13" fmla="*/ 159 h 507"/>
                <a:gd name="T14" fmla="*/ 0 w 1831"/>
                <a:gd name="T15" fmla="*/ 501 h 507"/>
                <a:gd name="T16" fmla="*/ 929 w 1831"/>
                <a:gd name="T17" fmla="*/ 507 h 507"/>
                <a:gd name="T18" fmla="*/ 929 w 1831"/>
                <a:gd name="T19" fmla="*/ 506 h 507"/>
                <a:gd name="T20" fmla="*/ 1831 w 1831"/>
                <a:gd name="T21" fmla="*/ 50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507">
                  <a:moveTo>
                    <a:pt x="1831" y="500"/>
                  </a:moveTo>
                  <a:cubicBezTo>
                    <a:pt x="1831" y="500"/>
                    <a:pt x="1789" y="261"/>
                    <a:pt x="1630" y="159"/>
                  </a:cubicBezTo>
                  <a:cubicBezTo>
                    <a:pt x="1471" y="57"/>
                    <a:pt x="1193" y="0"/>
                    <a:pt x="1193" y="0"/>
                  </a:cubicBezTo>
                  <a:lnTo>
                    <a:pt x="902" y="0"/>
                  </a:lnTo>
                  <a:lnTo>
                    <a:pt x="902" y="0"/>
                  </a:lnTo>
                  <a:lnTo>
                    <a:pt x="638" y="0"/>
                  </a:lnTo>
                  <a:cubicBezTo>
                    <a:pt x="638" y="0"/>
                    <a:pt x="359" y="57"/>
                    <a:pt x="201" y="159"/>
                  </a:cubicBezTo>
                  <a:cubicBezTo>
                    <a:pt x="42" y="261"/>
                    <a:pt x="0" y="501"/>
                    <a:pt x="0" y="501"/>
                  </a:cubicBezTo>
                  <a:lnTo>
                    <a:pt x="929" y="507"/>
                  </a:lnTo>
                  <a:lnTo>
                    <a:pt x="929" y="506"/>
                  </a:lnTo>
                  <a:lnTo>
                    <a:pt x="1831" y="500"/>
                  </a:ln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30" name="Freeform 8">
              <a:extLst>
                <a:ext uri="{FF2B5EF4-FFF2-40B4-BE49-F238E27FC236}">
                  <a16:creationId xmlns:a16="http://schemas.microsoft.com/office/drawing/2014/main" id="{F57D1B1D-8AFE-4BCD-BFAD-9A056200A898}"/>
                </a:ext>
              </a:extLst>
            </p:cNvPr>
            <p:cNvSpPr>
              <a:spLocks/>
            </p:cNvSpPr>
            <p:nvPr/>
          </p:nvSpPr>
          <p:spPr bwMode="auto">
            <a:xfrm>
              <a:off x="17684752" y="1660525"/>
              <a:ext cx="425450" cy="344488"/>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1" name="Freeform 9">
              <a:extLst>
                <a:ext uri="{FF2B5EF4-FFF2-40B4-BE49-F238E27FC236}">
                  <a16:creationId xmlns:a16="http://schemas.microsoft.com/office/drawing/2014/main" id="{60DC01F7-9CB9-4B6C-B23E-283D485A830F}"/>
                </a:ext>
              </a:extLst>
            </p:cNvPr>
            <p:cNvSpPr>
              <a:spLocks/>
            </p:cNvSpPr>
            <p:nvPr/>
          </p:nvSpPr>
          <p:spPr bwMode="auto">
            <a:xfrm>
              <a:off x="17684752" y="1702112"/>
              <a:ext cx="425449" cy="344487"/>
            </a:xfrm>
            <a:custGeom>
              <a:avLst/>
              <a:gdLst>
                <a:gd name="T0" fmla="*/ 558 w 558"/>
                <a:gd name="T1" fmla="*/ 298 h 452"/>
                <a:gd name="T2" fmla="*/ 493 w 558"/>
                <a:gd name="T3" fmla="*/ 6 h 452"/>
                <a:gd name="T4" fmla="*/ 278 w 558"/>
                <a:gd name="T5" fmla="*/ 67 h 452"/>
                <a:gd name="T6" fmla="*/ 66 w 558"/>
                <a:gd name="T7" fmla="*/ 7 h 452"/>
                <a:gd name="T8" fmla="*/ 0 w 558"/>
                <a:gd name="T9" fmla="*/ 299 h 452"/>
                <a:gd name="T10" fmla="*/ 258 w 558"/>
                <a:gd name="T11" fmla="*/ 449 h 452"/>
                <a:gd name="T12" fmla="*/ 558 w 558"/>
                <a:gd name="T13" fmla="*/ 298 h 452"/>
              </a:gdLst>
              <a:ahLst/>
              <a:cxnLst>
                <a:cxn ang="0">
                  <a:pos x="T0" y="T1"/>
                </a:cxn>
                <a:cxn ang="0">
                  <a:pos x="T2" y="T3"/>
                </a:cxn>
                <a:cxn ang="0">
                  <a:pos x="T4" y="T5"/>
                </a:cxn>
                <a:cxn ang="0">
                  <a:pos x="T6" y="T7"/>
                </a:cxn>
                <a:cxn ang="0">
                  <a:pos x="T8" y="T9"/>
                </a:cxn>
                <a:cxn ang="0">
                  <a:pos x="T10" y="T11"/>
                </a:cxn>
                <a:cxn ang="0">
                  <a:pos x="T12" y="T13"/>
                </a:cxn>
              </a:cxnLst>
              <a:rect l="0" t="0" r="r" b="b"/>
              <a:pathLst>
                <a:path w="558" h="452">
                  <a:moveTo>
                    <a:pt x="558" y="298"/>
                  </a:moveTo>
                  <a:cubicBezTo>
                    <a:pt x="506" y="210"/>
                    <a:pt x="493" y="6"/>
                    <a:pt x="493" y="6"/>
                  </a:cubicBezTo>
                  <a:cubicBezTo>
                    <a:pt x="412" y="0"/>
                    <a:pt x="303" y="54"/>
                    <a:pt x="278" y="67"/>
                  </a:cubicBezTo>
                  <a:cubicBezTo>
                    <a:pt x="249" y="52"/>
                    <a:pt x="144" y="1"/>
                    <a:pt x="66" y="7"/>
                  </a:cubicBezTo>
                  <a:cubicBezTo>
                    <a:pt x="66" y="7"/>
                    <a:pt x="52" y="212"/>
                    <a:pt x="0" y="299"/>
                  </a:cubicBezTo>
                  <a:cubicBezTo>
                    <a:pt x="0" y="299"/>
                    <a:pt x="100" y="452"/>
                    <a:pt x="258" y="449"/>
                  </a:cubicBezTo>
                  <a:cubicBezTo>
                    <a:pt x="448" y="445"/>
                    <a:pt x="558" y="298"/>
                    <a:pt x="558"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2" name="Freeform 10">
              <a:extLst>
                <a:ext uri="{FF2B5EF4-FFF2-40B4-BE49-F238E27FC236}">
                  <a16:creationId xmlns:a16="http://schemas.microsoft.com/office/drawing/2014/main" id="{1302FB04-F790-4D90-8DD2-F6452AC5A040}"/>
                </a:ext>
              </a:extLst>
            </p:cNvPr>
            <p:cNvSpPr>
              <a:spLocks/>
            </p:cNvSpPr>
            <p:nvPr/>
          </p:nvSpPr>
          <p:spPr bwMode="auto">
            <a:xfrm>
              <a:off x="17722852" y="1674813"/>
              <a:ext cx="338138" cy="160338"/>
            </a:xfrm>
            <a:custGeom>
              <a:avLst/>
              <a:gdLst>
                <a:gd name="T0" fmla="*/ 444 w 444"/>
                <a:gd name="T1" fmla="*/ 5 h 211"/>
                <a:gd name="T2" fmla="*/ 0 w 444"/>
                <a:gd name="T3" fmla="*/ 127 h 211"/>
                <a:gd name="T4" fmla="*/ 15 w 444"/>
                <a:gd name="T5" fmla="*/ 0 h 211"/>
                <a:gd name="T6" fmla="*/ 312 w 444"/>
                <a:gd name="T7" fmla="*/ 48 h 211"/>
                <a:gd name="T8" fmla="*/ 444 w 444"/>
                <a:gd name="T9" fmla="*/ 5 h 211"/>
              </a:gdLst>
              <a:ahLst/>
              <a:cxnLst>
                <a:cxn ang="0">
                  <a:pos x="T0" y="T1"/>
                </a:cxn>
                <a:cxn ang="0">
                  <a:pos x="T2" y="T3"/>
                </a:cxn>
                <a:cxn ang="0">
                  <a:pos x="T4" y="T5"/>
                </a:cxn>
                <a:cxn ang="0">
                  <a:pos x="T6" y="T7"/>
                </a:cxn>
                <a:cxn ang="0">
                  <a:pos x="T8" y="T9"/>
                </a:cxn>
              </a:cxnLst>
              <a:rect l="0" t="0" r="r" b="b"/>
              <a:pathLst>
                <a:path w="444" h="211">
                  <a:moveTo>
                    <a:pt x="444" y="5"/>
                  </a:moveTo>
                  <a:cubicBezTo>
                    <a:pt x="444" y="5"/>
                    <a:pt x="222" y="211"/>
                    <a:pt x="0" y="127"/>
                  </a:cubicBezTo>
                  <a:lnTo>
                    <a:pt x="15" y="0"/>
                  </a:lnTo>
                  <a:cubicBezTo>
                    <a:pt x="15" y="0"/>
                    <a:pt x="229" y="66"/>
                    <a:pt x="312" y="48"/>
                  </a:cubicBezTo>
                  <a:cubicBezTo>
                    <a:pt x="394" y="30"/>
                    <a:pt x="444" y="5"/>
                    <a:pt x="444" y="5"/>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3" name="Freeform 11">
              <a:extLst>
                <a:ext uri="{FF2B5EF4-FFF2-40B4-BE49-F238E27FC236}">
                  <a16:creationId xmlns:a16="http://schemas.microsoft.com/office/drawing/2014/main" id="{58E9BB0A-F134-4AA8-9745-64D143A9A2AF}"/>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4" name="Freeform 12">
              <a:extLst>
                <a:ext uri="{FF2B5EF4-FFF2-40B4-BE49-F238E27FC236}">
                  <a16:creationId xmlns:a16="http://schemas.microsoft.com/office/drawing/2014/main" id="{7969AB33-B69B-49D6-AA05-5DD803B2E550}"/>
                </a:ext>
              </a:extLst>
            </p:cNvPr>
            <p:cNvSpPr>
              <a:spLocks/>
            </p:cNvSpPr>
            <p:nvPr/>
          </p:nvSpPr>
          <p:spPr bwMode="auto">
            <a:xfrm>
              <a:off x="17538702" y="920750"/>
              <a:ext cx="706438" cy="793750"/>
            </a:xfrm>
            <a:custGeom>
              <a:avLst/>
              <a:gdLst>
                <a:gd name="T0" fmla="*/ 0 w 926"/>
                <a:gd name="T1" fmla="*/ 146 h 1042"/>
                <a:gd name="T2" fmla="*/ 0 w 926"/>
                <a:gd name="T3" fmla="*/ 579 h 1042"/>
                <a:gd name="T4" fmla="*/ 463 w 926"/>
                <a:gd name="T5" fmla="*/ 1042 h 1042"/>
                <a:gd name="T6" fmla="*/ 926 w 926"/>
                <a:gd name="T7" fmla="*/ 579 h 1042"/>
                <a:gd name="T8" fmla="*/ 926 w 926"/>
                <a:gd name="T9" fmla="*/ 146 h 1042"/>
                <a:gd name="T10" fmla="*/ 468 w 926"/>
                <a:gd name="T11" fmla="*/ 0 h 1042"/>
                <a:gd name="T12" fmla="*/ 0 w 926"/>
                <a:gd name="T13" fmla="*/ 146 h 1042"/>
              </a:gdLst>
              <a:ahLst/>
              <a:cxnLst>
                <a:cxn ang="0">
                  <a:pos x="T0" y="T1"/>
                </a:cxn>
                <a:cxn ang="0">
                  <a:pos x="T2" y="T3"/>
                </a:cxn>
                <a:cxn ang="0">
                  <a:pos x="T4" y="T5"/>
                </a:cxn>
                <a:cxn ang="0">
                  <a:pos x="T6" y="T7"/>
                </a:cxn>
                <a:cxn ang="0">
                  <a:pos x="T8" y="T9"/>
                </a:cxn>
                <a:cxn ang="0">
                  <a:pos x="T10" y="T11"/>
                </a:cxn>
                <a:cxn ang="0">
                  <a:pos x="T12" y="T13"/>
                </a:cxn>
              </a:cxnLst>
              <a:rect l="0" t="0" r="r" b="b"/>
              <a:pathLst>
                <a:path w="926" h="1042">
                  <a:moveTo>
                    <a:pt x="0" y="146"/>
                  </a:moveTo>
                  <a:lnTo>
                    <a:pt x="0" y="579"/>
                  </a:lnTo>
                  <a:cubicBezTo>
                    <a:pt x="0" y="834"/>
                    <a:pt x="208" y="1042"/>
                    <a:pt x="463" y="1042"/>
                  </a:cubicBezTo>
                  <a:cubicBezTo>
                    <a:pt x="719" y="1042"/>
                    <a:pt x="926" y="834"/>
                    <a:pt x="926" y="579"/>
                  </a:cubicBezTo>
                  <a:lnTo>
                    <a:pt x="926" y="146"/>
                  </a:lnTo>
                  <a:cubicBezTo>
                    <a:pt x="926" y="146"/>
                    <a:pt x="769" y="0"/>
                    <a:pt x="468" y="0"/>
                  </a:cubicBezTo>
                  <a:cubicBezTo>
                    <a:pt x="116" y="0"/>
                    <a:pt x="0" y="146"/>
                    <a:pt x="0" y="146"/>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5" name="Freeform 13">
              <a:extLst>
                <a:ext uri="{FF2B5EF4-FFF2-40B4-BE49-F238E27FC236}">
                  <a16:creationId xmlns:a16="http://schemas.microsoft.com/office/drawing/2014/main" id="{28296892-BEBF-4EA6-9917-854A31739773}"/>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6" name="Freeform 14">
              <a:extLst>
                <a:ext uri="{FF2B5EF4-FFF2-40B4-BE49-F238E27FC236}">
                  <a16:creationId xmlns:a16="http://schemas.microsoft.com/office/drawing/2014/main" id="{179AD6C7-1628-4DCA-AC06-07C08681A22D}"/>
                </a:ext>
              </a:extLst>
            </p:cNvPr>
            <p:cNvSpPr>
              <a:spLocks/>
            </p:cNvSpPr>
            <p:nvPr/>
          </p:nvSpPr>
          <p:spPr bwMode="auto">
            <a:xfrm>
              <a:off x="17475202" y="1204913"/>
              <a:ext cx="63500" cy="219075"/>
            </a:xfrm>
            <a:custGeom>
              <a:avLst/>
              <a:gdLst>
                <a:gd name="T0" fmla="*/ 80 w 83"/>
                <a:gd name="T1" fmla="*/ 0 h 287"/>
                <a:gd name="T2" fmla="*/ 3 w 83"/>
                <a:gd name="T3" fmla="*/ 140 h 287"/>
                <a:gd name="T4" fmla="*/ 83 w 83"/>
                <a:gd name="T5" fmla="*/ 287 h 287"/>
                <a:gd name="T6" fmla="*/ 80 w 83"/>
                <a:gd name="T7" fmla="*/ 0 h 287"/>
              </a:gdLst>
              <a:ahLst/>
              <a:cxnLst>
                <a:cxn ang="0">
                  <a:pos x="T0" y="T1"/>
                </a:cxn>
                <a:cxn ang="0">
                  <a:pos x="T2" y="T3"/>
                </a:cxn>
                <a:cxn ang="0">
                  <a:pos x="T4" y="T5"/>
                </a:cxn>
                <a:cxn ang="0">
                  <a:pos x="T6" y="T7"/>
                </a:cxn>
              </a:cxnLst>
              <a:rect l="0" t="0" r="r" b="b"/>
              <a:pathLst>
                <a:path w="83" h="287">
                  <a:moveTo>
                    <a:pt x="80" y="0"/>
                  </a:moveTo>
                  <a:cubicBezTo>
                    <a:pt x="80" y="0"/>
                    <a:pt x="6" y="27"/>
                    <a:pt x="3" y="140"/>
                  </a:cubicBezTo>
                  <a:cubicBezTo>
                    <a:pt x="0" y="252"/>
                    <a:pt x="83" y="287"/>
                    <a:pt x="83" y="287"/>
                  </a:cubicBezTo>
                  <a:lnTo>
                    <a:pt x="80"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7" name="Freeform 15">
              <a:extLst>
                <a:ext uri="{FF2B5EF4-FFF2-40B4-BE49-F238E27FC236}">
                  <a16:creationId xmlns:a16="http://schemas.microsoft.com/office/drawing/2014/main" id="{6F2ED3D6-BFC4-49CC-94A2-B0C3296E4C7D}"/>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8" name="Freeform 16">
              <a:extLst>
                <a:ext uri="{FF2B5EF4-FFF2-40B4-BE49-F238E27FC236}">
                  <a16:creationId xmlns:a16="http://schemas.microsoft.com/office/drawing/2014/main" id="{B37B4C8E-0152-451E-9E4D-70003C72B738}"/>
                </a:ext>
              </a:extLst>
            </p:cNvPr>
            <p:cNvSpPr>
              <a:spLocks/>
            </p:cNvSpPr>
            <p:nvPr/>
          </p:nvSpPr>
          <p:spPr bwMode="auto">
            <a:xfrm>
              <a:off x="18246727" y="1196975"/>
              <a:ext cx="61913" cy="219075"/>
            </a:xfrm>
            <a:custGeom>
              <a:avLst/>
              <a:gdLst>
                <a:gd name="T0" fmla="*/ 3 w 82"/>
                <a:gd name="T1" fmla="*/ 0 h 286"/>
                <a:gd name="T2" fmla="*/ 79 w 82"/>
                <a:gd name="T3" fmla="*/ 139 h 286"/>
                <a:gd name="T4" fmla="*/ 0 w 82"/>
                <a:gd name="T5" fmla="*/ 286 h 286"/>
                <a:gd name="T6" fmla="*/ 3 w 82"/>
                <a:gd name="T7" fmla="*/ 0 h 286"/>
              </a:gdLst>
              <a:ahLst/>
              <a:cxnLst>
                <a:cxn ang="0">
                  <a:pos x="T0" y="T1"/>
                </a:cxn>
                <a:cxn ang="0">
                  <a:pos x="T2" y="T3"/>
                </a:cxn>
                <a:cxn ang="0">
                  <a:pos x="T4" y="T5"/>
                </a:cxn>
                <a:cxn ang="0">
                  <a:pos x="T6" y="T7"/>
                </a:cxn>
              </a:cxnLst>
              <a:rect l="0" t="0" r="r" b="b"/>
              <a:pathLst>
                <a:path w="82" h="286">
                  <a:moveTo>
                    <a:pt x="3" y="0"/>
                  </a:moveTo>
                  <a:cubicBezTo>
                    <a:pt x="3" y="0"/>
                    <a:pt x="76" y="27"/>
                    <a:pt x="79" y="139"/>
                  </a:cubicBezTo>
                  <a:cubicBezTo>
                    <a:pt x="82" y="252"/>
                    <a:pt x="0" y="286"/>
                    <a:pt x="0" y="286"/>
                  </a:cubicBezTo>
                  <a:lnTo>
                    <a:pt x="3" y="0"/>
                  </a:ln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39" name="Freeform 17">
              <a:extLst>
                <a:ext uri="{FF2B5EF4-FFF2-40B4-BE49-F238E27FC236}">
                  <a16:creationId xmlns:a16="http://schemas.microsoft.com/office/drawing/2014/main" id="{6C061D3C-4FF3-4D1B-9C0D-6E685E9388A0}"/>
                </a:ext>
              </a:extLst>
            </p:cNvPr>
            <p:cNvSpPr>
              <a:spLocks/>
            </p:cNvSpPr>
            <p:nvPr/>
          </p:nvSpPr>
          <p:spPr bwMode="auto">
            <a:xfrm>
              <a:off x="17665702" y="1081088"/>
              <a:ext cx="122238" cy="26988"/>
            </a:xfrm>
            <a:custGeom>
              <a:avLst/>
              <a:gdLst>
                <a:gd name="T0" fmla="*/ 0 w 160"/>
                <a:gd name="T1" fmla="*/ 32 h 34"/>
                <a:gd name="T2" fmla="*/ 83 w 160"/>
                <a:gd name="T3" fmla="*/ 1 h 34"/>
                <a:gd name="T4" fmla="*/ 160 w 160"/>
                <a:gd name="T5" fmla="*/ 34 h 34"/>
              </a:gdLst>
              <a:ahLst/>
              <a:cxnLst>
                <a:cxn ang="0">
                  <a:pos x="T0" y="T1"/>
                </a:cxn>
                <a:cxn ang="0">
                  <a:pos x="T2" y="T3"/>
                </a:cxn>
                <a:cxn ang="0">
                  <a:pos x="T4" y="T5"/>
                </a:cxn>
              </a:cxnLst>
              <a:rect l="0" t="0" r="r" b="b"/>
              <a:pathLst>
                <a:path w="160" h="34">
                  <a:moveTo>
                    <a:pt x="0" y="32"/>
                  </a:moveTo>
                  <a:cubicBezTo>
                    <a:pt x="0" y="32"/>
                    <a:pt x="23" y="0"/>
                    <a:pt x="83" y="1"/>
                  </a:cubicBezTo>
                  <a:cubicBezTo>
                    <a:pt x="134" y="2"/>
                    <a:pt x="160" y="34"/>
                    <a:pt x="16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0" name="Oval 139">
              <a:extLst>
                <a:ext uri="{FF2B5EF4-FFF2-40B4-BE49-F238E27FC236}">
                  <a16:creationId xmlns:a16="http://schemas.microsoft.com/office/drawing/2014/main" id="{0084EC84-38A4-457A-80C3-AD32D51C5CE3}"/>
                </a:ext>
              </a:extLst>
            </p:cNvPr>
            <p:cNvSpPr>
              <a:spLocks noChangeArrowheads="1"/>
            </p:cNvSpPr>
            <p:nvPr/>
          </p:nvSpPr>
          <p:spPr bwMode="auto">
            <a:xfrm>
              <a:off x="17721265" y="1204913"/>
              <a:ext cx="44450" cy="84138"/>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1" name="Freeform 19">
              <a:extLst>
                <a:ext uri="{FF2B5EF4-FFF2-40B4-BE49-F238E27FC236}">
                  <a16:creationId xmlns:a16="http://schemas.microsoft.com/office/drawing/2014/main" id="{B9C6B319-7B69-4097-8598-C83193480AD6}"/>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2" name="Freeform 20">
              <a:extLst>
                <a:ext uri="{FF2B5EF4-FFF2-40B4-BE49-F238E27FC236}">
                  <a16:creationId xmlns:a16="http://schemas.microsoft.com/office/drawing/2014/main" id="{F2756422-CF8A-46D1-90BB-A3A5D8F8F4FD}"/>
                </a:ext>
              </a:extLst>
            </p:cNvPr>
            <p:cNvSpPr>
              <a:spLocks/>
            </p:cNvSpPr>
            <p:nvPr/>
          </p:nvSpPr>
          <p:spPr bwMode="auto">
            <a:xfrm>
              <a:off x="17846677" y="1268413"/>
              <a:ext cx="96838" cy="174625"/>
            </a:xfrm>
            <a:custGeom>
              <a:avLst/>
              <a:gdLst>
                <a:gd name="T0" fmla="*/ 30 w 127"/>
                <a:gd name="T1" fmla="*/ 0 h 230"/>
                <a:gd name="T2" fmla="*/ 6 w 127"/>
                <a:gd name="T3" fmla="*/ 191 h 230"/>
                <a:gd name="T4" fmla="*/ 127 w 127"/>
                <a:gd name="T5" fmla="*/ 206 h 230"/>
              </a:gdLst>
              <a:ahLst/>
              <a:cxnLst>
                <a:cxn ang="0">
                  <a:pos x="T0" y="T1"/>
                </a:cxn>
                <a:cxn ang="0">
                  <a:pos x="T2" y="T3"/>
                </a:cxn>
                <a:cxn ang="0">
                  <a:pos x="T4" y="T5"/>
                </a:cxn>
              </a:cxnLst>
              <a:rect l="0" t="0" r="r" b="b"/>
              <a:pathLst>
                <a:path w="127" h="230">
                  <a:moveTo>
                    <a:pt x="30" y="0"/>
                  </a:moveTo>
                  <a:cubicBezTo>
                    <a:pt x="30" y="0"/>
                    <a:pt x="0" y="177"/>
                    <a:pt x="6" y="191"/>
                  </a:cubicBezTo>
                  <a:cubicBezTo>
                    <a:pt x="11" y="205"/>
                    <a:pt x="70" y="230"/>
                    <a:pt x="127" y="206"/>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3" name="Freeform 21">
              <a:extLst>
                <a:ext uri="{FF2B5EF4-FFF2-40B4-BE49-F238E27FC236}">
                  <a16:creationId xmlns:a16="http://schemas.microsoft.com/office/drawing/2014/main" id="{04FABD09-8A83-4F95-8F31-11F0C2606539}"/>
                </a:ext>
              </a:extLst>
            </p:cNvPr>
            <p:cNvSpPr>
              <a:spLocks/>
            </p:cNvSpPr>
            <p:nvPr/>
          </p:nvSpPr>
          <p:spPr bwMode="auto">
            <a:xfrm>
              <a:off x="17980027" y="1089025"/>
              <a:ext cx="122238" cy="26988"/>
            </a:xfrm>
            <a:custGeom>
              <a:avLst/>
              <a:gdLst>
                <a:gd name="T0" fmla="*/ 160 w 160"/>
                <a:gd name="T1" fmla="*/ 32 h 34"/>
                <a:gd name="T2" fmla="*/ 77 w 160"/>
                <a:gd name="T3" fmla="*/ 1 h 34"/>
                <a:gd name="T4" fmla="*/ 0 w 160"/>
                <a:gd name="T5" fmla="*/ 34 h 34"/>
              </a:gdLst>
              <a:ahLst/>
              <a:cxnLst>
                <a:cxn ang="0">
                  <a:pos x="T0" y="T1"/>
                </a:cxn>
                <a:cxn ang="0">
                  <a:pos x="T2" y="T3"/>
                </a:cxn>
                <a:cxn ang="0">
                  <a:pos x="T4" y="T5"/>
                </a:cxn>
              </a:cxnLst>
              <a:rect l="0" t="0" r="r" b="b"/>
              <a:pathLst>
                <a:path w="160" h="34">
                  <a:moveTo>
                    <a:pt x="160" y="32"/>
                  </a:moveTo>
                  <a:cubicBezTo>
                    <a:pt x="160" y="32"/>
                    <a:pt x="137" y="0"/>
                    <a:pt x="77" y="1"/>
                  </a:cubicBezTo>
                  <a:cubicBezTo>
                    <a:pt x="26" y="2"/>
                    <a:pt x="0" y="34"/>
                    <a:pt x="0" y="34"/>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4" name="Freeform 22">
              <a:extLst>
                <a:ext uri="{FF2B5EF4-FFF2-40B4-BE49-F238E27FC236}">
                  <a16:creationId xmlns:a16="http://schemas.microsoft.com/office/drawing/2014/main" id="{4AF12C87-97A5-4E05-9ACF-CCFDA1A0199A}"/>
                </a:ext>
              </a:extLst>
            </p:cNvPr>
            <p:cNvSpPr>
              <a:spLocks/>
            </p:cNvSpPr>
            <p:nvPr/>
          </p:nvSpPr>
          <p:spPr bwMode="auto">
            <a:xfrm>
              <a:off x="17818102" y="1516063"/>
              <a:ext cx="144463" cy="38100"/>
            </a:xfrm>
            <a:custGeom>
              <a:avLst/>
              <a:gdLst>
                <a:gd name="T0" fmla="*/ 0 w 189"/>
                <a:gd name="T1" fmla="*/ 4 h 50"/>
                <a:gd name="T2" fmla="*/ 189 w 189"/>
                <a:gd name="T3" fmla="*/ 0 h 50"/>
              </a:gdLst>
              <a:ahLst/>
              <a:cxnLst>
                <a:cxn ang="0">
                  <a:pos x="T0" y="T1"/>
                </a:cxn>
                <a:cxn ang="0">
                  <a:pos x="T2" y="T3"/>
                </a:cxn>
              </a:cxnLst>
              <a:rect l="0" t="0" r="r" b="b"/>
              <a:pathLst>
                <a:path w="189" h="50">
                  <a:moveTo>
                    <a:pt x="0" y="4"/>
                  </a:moveTo>
                  <a:cubicBezTo>
                    <a:pt x="0" y="4"/>
                    <a:pt x="84" y="50"/>
                    <a:pt x="189"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5" name="Oval 144">
              <a:extLst>
                <a:ext uri="{FF2B5EF4-FFF2-40B4-BE49-F238E27FC236}">
                  <a16:creationId xmlns:a16="http://schemas.microsoft.com/office/drawing/2014/main" id="{AB9DC9A7-A7E2-46E6-82A0-2AFCACBBA049}"/>
                </a:ext>
              </a:extLst>
            </p:cNvPr>
            <p:cNvSpPr>
              <a:spLocks noChangeArrowheads="1"/>
            </p:cNvSpPr>
            <p:nvPr/>
          </p:nvSpPr>
          <p:spPr bwMode="auto">
            <a:xfrm>
              <a:off x="17618077" y="1131888"/>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6" name="Freeform 24">
              <a:extLst>
                <a:ext uri="{FF2B5EF4-FFF2-40B4-BE49-F238E27FC236}">
                  <a16:creationId xmlns:a16="http://schemas.microsoft.com/office/drawing/2014/main" id="{A70C2B28-E8D2-40FF-9F20-007F46C9A0C0}"/>
                </a:ext>
              </a:extLst>
            </p:cNvPr>
            <p:cNvSpPr>
              <a:spLocks/>
            </p:cNvSpPr>
            <p:nvPr/>
          </p:nvSpPr>
          <p:spPr bwMode="auto">
            <a:xfrm>
              <a:off x="17532352" y="1198563"/>
              <a:ext cx="87313" cy="25400"/>
            </a:xfrm>
            <a:custGeom>
              <a:avLst/>
              <a:gdLst>
                <a:gd name="T0" fmla="*/ 0 w 115"/>
                <a:gd name="T1" fmla="*/ 9 h 33"/>
                <a:gd name="T2" fmla="*/ 115 w 115"/>
                <a:gd name="T3" fmla="*/ 33 h 33"/>
              </a:gdLst>
              <a:ahLst/>
              <a:cxnLst>
                <a:cxn ang="0">
                  <a:pos x="T0" y="T1"/>
                </a:cxn>
                <a:cxn ang="0">
                  <a:pos x="T2" y="T3"/>
                </a:cxn>
              </a:cxnLst>
              <a:rect l="0" t="0" r="r" b="b"/>
              <a:pathLst>
                <a:path w="115" h="33">
                  <a:moveTo>
                    <a:pt x="0" y="9"/>
                  </a:moveTo>
                  <a:cubicBezTo>
                    <a:pt x="0" y="9"/>
                    <a:pt x="70" y="0"/>
                    <a:pt x="115"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7" name="Oval 146">
              <a:extLst>
                <a:ext uri="{FF2B5EF4-FFF2-40B4-BE49-F238E27FC236}">
                  <a16:creationId xmlns:a16="http://schemas.microsoft.com/office/drawing/2014/main" id="{A19BCEEE-4CD2-472D-9538-15F555E4646C}"/>
                </a:ext>
              </a:extLst>
            </p:cNvPr>
            <p:cNvSpPr>
              <a:spLocks noChangeArrowheads="1"/>
            </p:cNvSpPr>
            <p:nvPr/>
          </p:nvSpPr>
          <p:spPr bwMode="auto">
            <a:xfrm>
              <a:off x="18011777" y="1208088"/>
              <a:ext cx="42863" cy="8255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8" name="Oval 147">
              <a:extLst>
                <a:ext uri="{FF2B5EF4-FFF2-40B4-BE49-F238E27FC236}">
                  <a16:creationId xmlns:a16="http://schemas.microsoft.com/office/drawing/2014/main" id="{D26B1407-103E-4F47-BFE2-D0A30FEADA09}"/>
                </a:ext>
              </a:extLst>
            </p:cNvPr>
            <p:cNvSpPr>
              <a:spLocks noChangeArrowheads="1"/>
            </p:cNvSpPr>
            <p:nvPr/>
          </p:nvSpPr>
          <p:spPr bwMode="auto">
            <a:xfrm>
              <a:off x="17930815" y="1135063"/>
              <a:ext cx="227013"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49" name="Freeform 27">
              <a:extLst>
                <a:ext uri="{FF2B5EF4-FFF2-40B4-BE49-F238E27FC236}">
                  <a16:creationId xmlns:a16="http://schemas.microsoft.com/office/drawing/2014/main" id="{EC2F367E-485D-48DC-9C09-18547ADC458F}"/>
                </a:ext>
              </a:extLst>
            </p:cNvPr>
            <p:cNvSpPr>
              <a:spLocks/>
            </p:cNvSpPr>
            <p:nvPr/>
          </p:nvSpPr>
          <p:spPr bwMode="auto">
            <a:xfrm>
              <a:off x="18156240" y="1201738"/>
              <a:ext cx="87313" cy="25400"/>
            </a:xfrm>
            <a:custGeom>
              <a:avLst/>
              <a:gdLst>
                <a:gd name="T0" fmla="*/ 115 w 115"/>
                <a:gd name="T1" fmla="*/ 9 h 33"/>
                <a:gd name="T2" fmla="*/ 0 w 115"/>
                <a:gd name="T3" fmla="*/ 33 h 33"/>
              </a:gdLst>
              <a:ahLst/>
              <a:cxnLst>
                <a:cxn ang="0">
                  <a:pos x="T0" y="T1"/>
                </a:cxn>
                <a:cxn ang="0">
                  <a:pos x="T2" y="T3"/>
                </a:cxn>
              </a:cxnLst>
              <a:rect l="0" t="0" r="r" b="b"/>
              <a:pathLst>
                <a:path w="115" h="33">
                  <a:moveTo>
                    <a:pt x="115" y="9"/>
                  </a:moveTo>
                  <a:cubicBezTo>
                    <a:pt x="115" y="9"/>
                    <a:pt x="45" y="0"/>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0" name="Freeform 28">
              <a:extLst>
                <a:ext uri="{FF2B5EF4-FFF2-40B4-BE49-F238E27FC236}">
                  <a16:creationId xmlns:a16="http://schemas.microsoft.com/office/drawing/2014/main" id="{3E915345-C047-466D-94BF-7E70270692A9}"/>
                </a:ext>
              </a:extLst>
            </p:cNvPr>
            <p:cNvSpPr>
              <a:spLocks/>
            </p:cNvSpPr>
            <p:nvPr/>
          </p:nvSpPr>
          <p:spPr bwMode="auto">
            <a:xfrm>
              <a:off x="17846677" y="1222375"/>
              <a:ext cx="85725"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1" name="Freeform 29">
              <a:extLst>
                <a:ext uri="{FF2B5EF4-FFF2-40B4-BE49-F238E27FC236}">
                  <a16:creationId xmlns:a16="http://schemas.microsoft.com/office/drawing/2014/main" id="{4CE8C981-1E8B-45AE-BA5E-D42F4D493DED}"/>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Montserrat" panose="00000500000000000000" pitchFamily="2" charset="0"/>
              </a:endParaRPr>
            </a:p>
          </p:txBody>
        </p:sp>
        <p:sp>
          <p:nvSpPr>
            <p:cNvPr id="152" name="Freeform 30">
              <a:extLst>
                <a:ext uri="{FF2B5EF4-FFF2-40B4-BE49-F238E27FC236}">
                  <a16:creationId xmlns:a16="http://schemas.microsoft.com/office/drawing/2014/main" id="{7D270932-A39C-4E89-8E27-7A8FB22C8DBE}"/>
                </a:ext>
              </a:extLst>
            </p:cNvPr>
            <p:cNvSpPr>
              <a:spLocks/>
            </p:cNvSpPr>
            <p:nvPr/>
          </p:nvSpPr>
          <p:spPr bwMode="auto">
            <a:xfrm>
              <a:off x="17454565" y="663575"/>
              <a:ext cx="857250" cy="555625"/>
            </a:xfrm>
            <a:custGeom>
              <a:avLst/>
              <a:gdLst>
                <a:gd name="T0" fmla="*/ 1074 w 1126"/>
                <a:gd name="T1" fmla="*/ 298 h 728"/>
                <a:gd name="T2" fmla="*/ 1043 w 1126"/>
                <a:gd name="T3" fmla="*/ 173 h 728"/>
                <a:gd name="T4" fmla="*/ 930 w 1126"/>
                <a:gd name="T5" fmla="*/ 145 h 728"/>
                <a:gd name="T6" fmla="*/ 848 w 1126"/>
                <a:gd name="T7" fmla="*/ 61 h 728"/>
                <a:gd name="T8" fmla="*/ 745 w 1126"/>
                <a:gd name="T9" fmla="*/ 94 h 728"/>
                <a:gd name="T10" fmla="*/ 638 w 1126"/>
                <a:gd name="T11" fmla="*/ 1 h 728"/>
                <a:gd name="T12" fmla="*/ 575 w 1126"/>
                <a:gd name="T13" fmla="*/ 27 h 728"/>
                <a:gd name="T14" fmla="*/ 563 w 1126"/>
                <a:gd name="T15" fmla="*/ 37 h 728"/>
                <a:gd name="T16" fmla="*/ 555 w 1126"/>
                <a:gd name="T17" fmla="*/ 30 h 728"/>
                <a:gd name="T18" fmla="*/ 488 w 1126"/>
                <a:gd name="T19" fmla="*/ 0 h 728"/>
                <a:gd name="T20" fmla="*/ 382 w 1126"/>
                <a:gd name="T21" fmla="*/ 94 h 728"/>
                <a:gd name="T22" fmla="*/ 278 w 1126"/>
                <a:gd name="T23" fmla="*/ 60 h 728"/>
                <a:gd name="T24" fmla="*/ 197 w 1126"/>
                <a:gd name="T25" fmla="*/ 144 h 728"/>
                <a:gd name="T26" fmla="*/ 83 w 1126"/>
                <a:gd name="T27" fmla="*/ 172 h 728"/>
                <a:gd name="T28" fmla="*/ 52 w 1126"/>
                <a:gd name="T29" fmla="*/ 297 h 728"/>
                <a:gd name="T30" fmla="*/ 6 w 1126"/>
                <a:gd name="T31" fmla="*/ 401 h 728"/>
                <a:gd name="T32" fmla="*/ 76 w 1126"/>
                <a:gd name="T33" fmla="*/ 479 h 728"/>
                <a:gd name="T34" fmla="*/ 84 w 1126"/>
                <a:gd name="T35" fmla="*/ 727 h 728"/>
                <a:gd name="T36" fmla="*/ 185 w 1126"/>
                <a:gd name="T37" fmla="*/ 607 h 728"/>
                <a:gd name="T38" fmla="*/ 231 w 1126"/>
                <a:gd name="T39" fmla="*/ 445 h 728"/>
                <a:gd name="T40" fmla="*/ 496 w 1126"/>
                <a:gd name="T41" fmla="*/ 472 h 728"/>
                <a:gd name="T42" fmla="*/ 572 w 1126"/>
                <a:gd name="T43" fmla="*/ 476 h 728"/>
                <a:gd name="T44" fmla="*/ 631 w 1126"/>
                <a:gd name="T45" fmla="*/ 473 h 728"/>
                <a:gd name="T46" fmla="*/ 895 w 1126"/>
                <a:gd name="T47" fmla="*/ 446 h 728"/>
                <a:gd name="T48" fmla="*/ 941 w 1126"/>
                <a:gd name="T49" fmla="*/ 608 h 728"/>
                <a:gd name="T50" fmla="*/ 1042 w 1126"/>
                <a:gd name="T51" fmla="*/ 728 h 728"/>
                <a:gd name="T52" fmla="*/ 1050 w 1126"/>
                <a:gd name="T53" fmla="*/ 480 h 728"/>
                <a:gd name="T54" fmla="*/ 1120 w 1126"/>
                <a:gd name="T55" fmla="*/ 402 h 728"/>
                <a:gd name="T56" fmla="*/ 1074 w 1126"/>
                <a:gd name="T57" fmla="*/ 29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6" h="728">
                  <a:moveTo>
                    <a:pt x="1074" y="298"/>
                  </a:moveTo>
                  <a:cubicBezTo>
                    <a:pt x="1074" y="298"/>
                    <a:pt x="1100" y="229"/>
                    <a:pt x="1043" y="173"/>
                  </a:cubicBezTo>
                  <a:cubicBezTo>
                    <a:pt x="987" y="117"/>
                    <a:pt x="930" y="145"/>
                    <a:pt x="930" y="145"/>
                  </a:cubicBezTo>
                  <a:cubicBezTo>
                    <a:pt x="930" y="145"/>
                    <a:pt x="920" y="72"/>
                    <a:pt x="848" y="61"/>
                  </a:cubicBezTo>
                  <a:cubicBezTo>
                    <a:pt x="776" y="49"/>
                    <a:pt x="745" y="94"/>
                    <a:pt x="745" y="94"/>
                  </a:cubicBezTo>
                  <a:cubicBezTo>
                    <a:pt x="740" y="45"/>
                    <a:pt x="694" y="1"/>
                    <a:pt x="638" y="1"/>
                  </a:cubicBezTo>
                  <a:cubicBezTo>
                    <a:pt x="604" y="1"/>
                    <a:pt x="585" y="15"/>
                    <a:pt x="575" y="27"/>
                  </a:cubicBezTo>
                  <a:cubicBezTo>
                    <a:pt x="569" y="31"/>
                    <a:pt x="565" y="35"/>
                    <a:pt x="563" y="37"/>
                  </a:cubicBezTo>
                  <a:cubicBezTo>
                    <a:pt x="561" y="35"/>
                    <a:pt x="558" y="33"/>
                    <a:pt x="555" y="30"/>
                  </a:cubicBezTo>
                  <a:cubicBezTo>
                    <a:pt x="546" y="18"/>
                    <a:pt x="527" y="0"/>
                    <a:pt x="488" y="0"/>
                  </a:cubicBezTo>
                  <a:cubicBezTo>
                    <a:pt x="432" y="0"/>
                    <a:pt x="386" y="44"/>
                    <a:pt x="382" y="94"/>
                  </a:cubicBezTo>
                  <a:cubicBezTo>
                    <a:pt x="382" y="94"/>
                    <a:pt x="351" y="49"/>
                    <a:pt x="278" y="60"/>
                  </a:cubicBezTo>
                  <a:cubicBezTo>
                    <a:pt x="206" y="71"/>
                    <a:pt x="197" y="144"/>
                    <a:pt x="197" y="144"/>
                  </a:cubicBezTo>
                  <a:cubicBezTo>
                    <a:pt x="197" y="144"/>
                    <a:pt x="139" y="116"/>
                    <a:pt x="83" y="172"/>
                  </a:cubicBezTo>
                  <a:cubicBezTo>
                    <a:pt x="27" y="228"/>
                    <a:pt x="52" y="297"/>
                    <a:pt x="52" y="297"/>
                  </a:cubicBezTo>
                  <a:cubicBezTo>
                    <a:pt x="52" y="297"/>
                    <a:pt x="0" y="342"/>
                    <a:pt x="6" y="401"/>
                  </a:cubicBezTo>
                  <a:cubicBezTo>
                    <a:pt x="12" y="461"/>
                    <a:pt x="76" y="479"/>
                    <a:pt x="76" y="479"/>
                  </a:cubicBezTo>
                  <a:lnTo>
                    <a:pt x="84" y="727"/>
                  </a:lnTo>
                  <a:cubicBezTo>
                    <a:pt x="84" y="727"/>
                    <a:pt x="122" y="710"/>
                    <a:pt x="185" y="607"/>
                  </a:cubicBezTo>
                  <a:cubicBezTo>
                    <a:pt x="248" y="504"/>
                    <a:pt x="231" y="445"/>
                    <a:pt x="231" y="445"/>
                  </a:cubicBezTo>
                  <a:cubicBezTo>
                    <a:pt x="231" y="445"/>
                    <a:pt x="361" y="463"/>
                    <a:pt x="496" y="472"/>
                  </a:cubicBezTo>
                  <a:cubicBezTo>
                    <a:pt x="496" y="472"/>
                    <a:pt x="546" y="477"/>
                    <a:pt x="572" y="476"/>
                  </a:cubicBezTo>
                  <a:cubicBezTo>
                    <a:pt x="592" y="477"/>
                    <a:pt x="631" y="473"/>
                    <a:pt x="631" y="473"/>
                  </a:cubicBezTo>
                  <a:cubicBezTo>
                    <a:pt x="765" y="464"/>
                    <a:pt x="895" y="446"/>
                    <a:pt x="895" y="446"/>
                  </a:cubicBezTo>
                  <a:cubicBezTo>
                    <a:pt x="895" y="446"/>
                    <a:pt x="878" y="504"/>
                    <a:pt x="941" y="608"/>
                  </a:cubicBezTo>
                  <a:cubicBezTo>
                    <a:pt x="1004" y="711"/>
                    <a:pt x="1042" y="728"/>
                    <a:pt x="1042" y="728"/>
                  </a:cubicBezTo>
                  <a:lnTo>
                    <a:pt x="1050" y="480"/>
                  </a:lnTo>
                  <a:cubicBezTo>
                    <a:pt x="1050" y="480"/>
                    <a:pt x="1114" y="462"/>
                    <a:pt x="1120" y="402"/>
                  </a:cubicBezTo>
                  <a:cubicBezTo>
                    <a:pt x="1126" y="343"/>
                    <a:pt x="1074" y="298"/>
                    <a:pt x="1074" y="298"/>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53" name="Group 152">
            <a:extLst>
              <a:ext uri="{FF2B5EF4-FFF2-40B4-BE49-F238E27FC236}">
                <a16:creationId xmlns:a16="http://schemas.microsoft.com/office/drawing/2014/main" id="{FF3C8A8E-85D8-4E44-A131-AB5FB91C015C}"/>
              </a:ext>
            </a:extLst>
          </p:cNvPr>
          <p:cNvGrpSpPr/>
          <p:nvPr/>
        </p:nvGrpSpPr>
        <p:grpSpPr>
          <a:xfrm>
            <a:off x="9080555" y="2365968"/>
            <a:ext cx="1051176" cy="1155215"/>
            <a:chOff x="15698790" y="2535238"/>
            <a:chExt cx="1395413" cy="1533525"/>
          </a:xfrm>
        </p:grpSpPr>
        <p:sp>
          <p:nvSpPr>
            <p:cNvPr id="154" name="Freeform 118">
              <a:extLst>
                <a:ext uri="{FF2B5EF4-FFF2-40B4-BE49-F238E27FC236}">
                  <a16:creationId xmlns:a16="http://schemas.microsoft.com/office/drawing/2014/main" id="{5122173B-ED66-4C97-A3A7-248B0FED8410}"/>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5" name="Freeform 119">
              <a:extLst>
                <a:ext uri="{FF2B5EF4-FFF2-40B4-BE49-F238E27FC236}">
                  <a16:creationId xmlns:a16="http://schemas.microsoft.com/office/drawing/2014/main" id="{88A5C371-7A75-457E-BB8D-613C13ED65A8}"/>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6" name="Line 120">
              <a:extLst>
                <a:ext uri="{FF2B5EF4-FFF2-40B4-BE49-F238E27FC236}">
                  <a16:creationId xmlns:a16="http://schemas.microsoft.com/office/drawing/2014/main" id="{076B2087-A2A1-4AAD-8610-426CE3913D64}"/>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7" name="Line 121">
              <a:extLst>
                <a:ext uri="{FF2B5EF4-FFF2-40B4-BE49-F238E27FC236}">
                  <a16:creationId xmlns:a16="http://schemas.microsoft.com/office/drawing/2014/main" id="{640E1B2B-B202-4AF4-B1E3-1B90A448DD1D}"/>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8" name="Line 122">
              <a:extLst>
                <a:ext uri="{FF2B5EF4-FFF2-40B4-BE49-F238E27FC236}">
                  <a16:creationId xmlns:a16="http://schemas.microsoft.com/office/drawing/2014/main" id="{177E89D2-F36B-4AC4-A1C9-28A76F52B44A}"/>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59" name="Line 123">
              <a:extLst>
                <a:ext uri="{FF2B5EF4-FFF2-40B4-BE49-F238E27FC236}">
                  <a16:creationId xmlns:a16="http://schemas.microsoft.com/office/drawing/2014/main" id="{70ED8459-76E4-42DF-87F3-D0FC282F08BC}"/>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0" name="Line 124">
              <a:extLst>
                <a:ext uri="{FF2B5EF4-FFF2-40B4-BE49-F238E27FC236}">
                  <a16:creationId xmlns:a16="http://schemas.microsoft.com/office/drawing/2014/main" id="{3FBD8902-83FD-4C33-B832-729D1142DF3E}"/>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1" name="Freeform 125">
              <a:extLst>
                <a:ext uri="{FF2B5EF4-FFF2-40B4-BE49-F238E27FC236}">
                  <a16:creationId xmlns:a16="http://schemas.microsoft.com/office/drawing/2014/main" id="{91497456-9848-4A5F-97A9-FE9E38618560}"/>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2" name="Freeform 126">
              <a:extLst>
                <a:ext uri="{FF2B5EF4-FFF2-40B4-BE49-F238E27FC236}">
                  <a16:creationId xmlns:a16="http://schemas.microsoft.com/office/drawing/2014/main" id="{DAF1150A-31FB-4C33-A2B5-216112210BE7}"/>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3" name="Freeform 127">
              <a:extLst>
                <a:ext uri="{FF2B5EF4-FFF2-40B4-BE49-F238E27FC236}">
                  <a16:creationId xmlns:a16="http://schemas.microsoft.com/office/drawing/2014/main" id="{5A30049D-4568-426E-8D92-00847028E484}"/>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4" name="Freeform 128">
              <a:extLst>
                <a:ext uri="{FF2B5EF4-FFF2-40B4-BE49-F238E27FC236}">
                  <a16:creationId xmlns:a16="http://schemas.microsoft.com/office/drawing/2014/main" id="{E5C73550-75A2-460C-98EB-46F52B791857}"/>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5" name="Freeform 129">
              <a:extLst>
                <a:ext uri="{FF2B5EF4-FFF2-40B4-BE49-F238E27FC236}">
                  <a16:creationId xmlns:a16="http://schemas.microsoft.com/office/drawing/2014/main" id="{33C777D4-7FD5-4D13-9961-1B2F11A0840B}"/>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6" name="Oval 165">
              <a:extLst>
                <a:ext uri="{FF2B5EF4-FFF2-40B4-BE49-F238E27FC236}">
                  <a16:creationId xmlns:a16="http://schemas.microsoft.com/office/drawing/2014/main" id="{49C65360-AB59-498D-A8B7-C9B48E1D2361}"/>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7" name="Freeform 131">
              <a:extLst>
                <a:ext uri="{FF2B5EF4-FFF2-40B4-BE49-F238E27FC236}">
                  <a16:creationId xmlns:a16="http://schemas.microsoft.com/office/drawing/2014/main" id="{B9642607-0CD7-4FFF-936D-3318B5742BFA}"/>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8" name="Freeform 132">
              <a:extLst>
                <a:ext uri="{FF2B5EF4-FFF2-40B4-BE49-F238E27FC236}">
                  <a16:creationId xmlns:a16="http://schemas.microsoft.com/office/drawing/2014/main" id="{32B2CE86-621F-42FF-9313-157005F073C7}"/>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69" name="Freeform 133">
              <a:extLst>
                <a:ext uri="{FF2B5EF4-FFF2-40B4-BE49-F238E27FC236}">
                  <a16:creationId xmlns:a16="http://schemas.microsoft.com/office/drawing/2014/main" id="{CD1C33F4-0A8E-4BC3-90E0-54C25A599736}"/>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0" name="Freeform 134">
              <a:extLst>
                <a:ext uri="{FF2B5EF4-FFF2-40B4-BE49-F238E27FC236}">
                  <a16:creationId xmlns:a16="http://schemas.microsoft.com/office/drawing/2014/main" id="{8E796DA0-FC49-469A-A92B-0B7003129A9B}"/>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1" name="Oval 170">
              <a:extLst>
                <a:ext uri="{FF2B5EF4-FFF2-40B4-BE49-F238E27FC236}">
                  <a16:creationId xmlns:a16="http://schemas.microsoft.com/office/drawing/2014/main" id="{38F7CB27-7546-4B4B-8B38-DE3DDA3BF9E4}"/>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2" name="Freeform 136">
              <a:extLst>
                <a:ext uri="{FF2B5EF4-FFF2-40B4-BE49-F238E27FC236}">
                  <a16:creationId xmlns:a16="http://schemas.microsoft.com/office/drawing/2014/main" id="{6337B979-8BA9-4AC0-8CB1-B3199CCC29FE}"/>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3" name="Freeform 137">
              <a:extLst>
                <a:ext uri="{FF2B5EF4-FFF2-40B4-BE49-F238E27FC236}">
                  <a16:creationId xmlns:a16="http://schemas.microsoft.com/office/drawing/2014/main" id="{DF7FCCDF-DC09-4CEB-8B59-64AC88597872}"/>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4" name="Freeform 138">
              <a:extLst>
                <a:ext uri="{FF2B5EF4-FFF2-40B4-BE49-F238E27FC236}">
                  <a16:creationId xmlns:a16="http://schemas.microsoft.com/office/drawing/2014/main" id="{39C103E0-4AE2-4F7D-B13C-FF720BF61835}"/>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5" name="Freeform 139">
              <a:extLst>
                <a:ext uri="{FF2B5EF4-FFF2-40B4-BE49-F238E27FC236}">
                  <a16:creationId xmlns:a16="http://schemas.microsoft.com/office/drawing/2014/main" id="{5E5E278F-84F4-49F0-8DF9-3D133C04D17C}"/>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6" name="Oval 175">
              <a:extLst>
                <a:ext uri="{FF2B5EF4-FFF2-40B4-BE49-F238E27FC236}">
                  <a16:creationId xmlns:a16="http://schemas.microsoft.com/office/drawing/2014/main" id="{653BC258-EC0D-41AE-85B7-49FFAA3C702B}"/>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7" name="Freeform 141">
              <a:extLst>
                <a:ext uri="{FF2B5EF4-FFF2-40B4-BE49-F238E27FC236}">
                  <a16:creationId xmlns:a16="http://schemas.microsoft.com/office/drawing/2014/main" id="{62070365-0A1E-44BB-B547-CCB2AC1B72D0}"/>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8" name="Oval 177">
              <a:extLst>
                <a:ext uri="{FF2B5EF4-FFF2-40B4-BE49-F238E27FC236}">
                  <a16:creationId xmlns:a16="http://schemas.microsoft.com/office/drawing/2014/main" id="{6F565992-2F5B-45F6-8A81-2E95AB16E9A8}"/>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79" name="Freeform 143">
              <a:extLst>
                <a:ext uri="{FF2B5EF4-FFF2-40B4-BE49-F238E27FC236}">
                  <a16:creationId xmlns:a16="http://schemas.microsoft.com/office/drawing/2014/main" id="{37CF6B27-C9FC-467A-827E-561391E81ACB}"/>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0" name="Freeform 144">
              <a:extLst>
                <a:ext uri="{FF2B5EF4-FFF2-40B4-BE49-F238E27FC236}">
                  <a16:creationId xmlns:a16="http://schemas.microsoft.com/office/drawing/2014/main" id="{915CE462-2409-462C-917D-8CDFDFE1FA68}"/>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spTree>
    <p:extLst>
      <p:ext uri="{BB962C8B-B14F-4D97-AF65-F5344CB8AC3E}">
        <p14:creationId xmlns:p14="http://schemas.microsoft.com/office/powerpoint/2010/main" val="74555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22" presetClass="entr" presetSubtype="1"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42" presetClass="path" presetSubtype="0" accel="50000" decel="50000" fill="hold" nodeType="withEffect">
                                  <p:stCondLst>
                                    <p:cond delay="500"/>
                                  </p:stCondLst>
                                  <p:childTnLst>
                                    <p:animMotion origin="layout" path="M -1.66667E-6 -0.11967 L -1.66667E-6 -4.81481E-6 " pathEditMode="relative" rAng="0" ptsTypes="AA">
                                      <p:cBhvr>
                                        <p:cTn id="29" dur="750" fill="hold"/>
                                        <p:tgtEl>
                                          <p:spTgt spid="4"/>
                                        </p:tgtEl>
                                        <p:attrNameLst>
                                          <p:attrName>ppt_x</p:attrName>
                                          <p:attrName>ppt_y</p:attrName>
                                        </p:attrNameLst>
                                      </p:cBhvr>
                                      <p:rCtr x="0" y="5972"/>
                                    </p:animMotion>
                                  </p:childTnLst>
                                </p:cTn>
                              </p:par>
                              <p:par>
                                <p:cTn id="30" presetID="49" presetClass="entr" presetSubtype="0" decel="100000" fill="hold" grpId="0" nodeType="withEffect">
                                  <p:stCondLst>
                                    <p:cond delay="7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 calcmode="lin" valueType="num">
                                      <p:cBhvr>
                                        <p:cTn id="34" dur="500" fill="hold"/>
                                        <p:tgtEl>
                                          <p:spTgt spid="7"/>
                                        </p:tgtEl>
                                        <p:attrNameLst>
                                          <p:attrName>style.rotation</p:attrName>
                                        </p:attrNameLst>
                                      </p:cBhvr>
                                      <p:tavLst>
                                        <p:tav tm="0">
                                          <p:val>
                                            <p:fltVal val="360"/>
                                          </p:val>
                                        </p:tav>
                                        <p:tav tm="100000">
                                          <p:val>
                                            <p:fltVal val="0"/>
                                          </p:val>
                                        </p:tav>
                                      </p:tavLst>
                                    </p:anim>
                                    <p:animEffect transition="in" filter="fade">
                                      <p:cBhvr>
                                        <p:cTn id="35" dur="500"/>
                                        <p:tgtEl>
                                          <p:spTgt spid="7"/>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42" presetClass="path" presetSubtype="0" accel="50000" decel="50000" fill="hold" grpId="1" nodeType="withEffect">
                                  <p:stCondLst>
                                    <p:cond delay="750"/>
                                  </p:stCondLst>
                                  <p:childTnLst>
                                    <p:animMotion origin="layout" path="M -1.66667E-6 0.06829 L -1.66667E-6 3.7037E-7 " pathEditMode="relative" rAng="0" ptsTypes="AA">
                                      <p:cBhvr>
                                        <p:cTn id="42" dur="750" fill="hold"/>
                                        <p:tgtEl>
                                          <p:spTgt spid="8"/>
                                        </p:tgtEl>
                                        <p:attrNameLst>
                                          <p:attrName>ppt_x</p:attrName>
                                          <p:attrName>ppt_y</p:attrName>
                                        </p:attrNameLst>
                                      </p:cBhvr>
                                      <p:rCtr x="0" y="-3426"/>
                                    </p:animMotion>
                                  </p:childTnLst>
                                </p:cTn>
                              </p:par>
                              <p:par>
                                <p:cTn id="43" presetID="53" presetClass="entr" presetSubtype="16" fill="hold" grpId="0" nodeType="withEffect">
                                  <p:stCondLst>
                                    <p:cond delay="75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42" presetClass="path" presetSubtype="0" accel="50000" decel="50000" fill="hold" grpId="1" nodeType="withEffect">
                                  <p:stCondLst>
                                    <p:cond delay="750"/>
                                  </p:stCondLst>
                                  <p:childTnLst>
                                    <p:animMotion origin="layout" path="M -1.66667E-6 0.06829 L -1.66667E-6 1.48148E-6 " pathEditMode="relative" rAng="0" ptsTypes="AA">
                                      <p:cBhvr>
                                        <p:cTn id="49" dur="750" fill="hold"/>
                                        <p:tgtEl>
                                          <p:spTgt spid="9"/>
                                        </p:tgtEl>
                                        <p:attrNameLst>
                                          <p:attrName>ppt_x</p:attrName>
                                          <p:attrName>ppt_y</p:attrName>
                                        </p:attrNameLst>
                                      </p:cBhvr>
                                      <p:rCtr x="0" y="-3426"/>
                                    </p:animMotion>
                                  </p:childTnLst>
                                </p:cTn>
                              </p:par>
                              <p:par>
                                <p:cTn id="50" presetID="53" presetClass="entr" presetSubtype="16" fill="hold" grpId="0" nodeType="withEffect">
                                  <p:stCondLst>
                                    <p:cond delay="75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22" presetClass="entr" presetSubtype="1" fill="hold" nodeType="withEffect">
                                  <p:stCondLst>
                                    <p:cond delay="75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42" presetClass="path" presetSubtype="0" accel="50000" decel="50000" fill="hold" nodeType="withEffect">
                                  <p:stCondLst>
                                    <p:cond delay="750"/>
                                  </p:stCondLst>
                                  <p:childTnLst>
                                    <p:animMotion origin="layout" path="M -6.25E-7 -0.11967 L -6.25E-7 -4.81481E-6 " pathEditMode="relative" rAng="0" ptsTypes="AA">
                                      <p:cBhvr>
                                        <p:cTn id="59" dur="750" fill="hold"/>
                                        <p:tgtEl>
                                          <p:spTgt spid="10"/>
                                        </p:tgtEl>
                                        <p:attrNameLst>
                                          <p:attrName>ppt_x</p:attrName>
                                          <p:attrName>ppt_y</p:attrName>
                                        </p:attrNameLst>
                                      </p:cBhvr>
                                      <p:rCtr x="0" y="5972"/>
                                    </p:animMotion>
                                  </p:childTnLst>
                                </p:cTn>
                              </p:par>
                              <p:par>
                                <p:cTn id="60" presetID="49" presetClass="entr" presetSubtype="0" decel="100000" fill="hold" grpId="0" nodeType="withEffect">
                                  <p:stCondLst>
                                    <p:cond delay="10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style.rotation</p:attrName>
                                        </p:attrNameLst>
                                      </p:cBhvr>
                                      <p:tavLst>
                                        <p:tav tm="0">
                                          <p:val>
                                            <p:fltVal val="360"/>
                                          </p:val>
                                        </p:tav>
                                        <p:tav tm="100000">
                                          <p:val>
                                            <p:fltVal val="0"/>
                                          </p:val>
                                        </p:tav>
                                      </p:tavLst>
                                    </p:anim>
                                    <p:animEffect transition="in" filter="fade">
                                      <p:cBhvr>
                                        <p:cTn id="65" dur="500"/>
                                        <p:tgtEl>
                                          <p:spTgt spid="13"/>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42" presetClass="path" presetSubtype="0" accel="50000" decel="50000" fill="hold" grpId="1" nodeType="withEffect">
                                  <p:stCondLst>
                                    <p:cond delay="1000"/>
                                  </p:stCondLst>
                                  <p:childTnLst>
                                    <p:animMotion origin="layout" path="M -6.25E-7 0.06829 L -6.25E-7 3.7037E-7 " pathEditMode="relative" rAng="0" ptsTypes="AA">
                                      <p:cBhvr>
                                        <p:cTn id="72" dur="750" fill="hold"/>
                                        <p:tgtEl>
                                          <p:spTgt spid="14"/>
                                        </p:tgtEl>
                                        <p:attrNameLst>
                                          <p:attrName>ppt_x</p:attrName>
                                          <p:attrName>ppt_y</p:attrName>
                                        </p:attrNameLst>
                                      </p:cBhvr>
                                      <p:rCtr x="0" y="-3426"/>
                                    </p:animMotion>
                                  </p:childTnLst>
                                </p:cTn>
                              </p:par>
                              <p:par>
                                <p:cTn id="73" presetID="53" presetClass="entr" presetSubtype="16" fill="hold" grpId="0" nodeType="withEffect">
                                  <p:stCondLst>
                                    <p:cond delay="1000"/>
                                  </p:stCondLst>
                                  <p:childTnLst>
                                    <p:set>
                                      <p:cBhvr>
                                        <p:cTn id="74" dur="1" fill="hold">
                                          <p:stCondLst>
                                            <p:cond delay="0"/>
                                          </p:stCondLst>
                                        </p:cTn>
                                        <p:tgtEl>
                                          <p:spTgt spid="15"/>
                                        </p:tgtEl>
                                        <p:attrNameLst>
                                          <p:attrName>style.visibility</p:attrName>
                                        </p:attrNameLst>
                                      </p:cBhvr>
                                      <p:to>
                                        <p:strVal val="visible"/>
                                      </p:to>
                                    </p:set>
                                    <p:anim calcmode="lin" valueType="num">
                                      <p:cBhvr>
                                        <p:cTn id="75" dur="500" fill="hold"/>
                                        <p:tgtEl>
                                          <p:spTgt spid="15"/>
                                        </p:tgtEl>
                                        <p:attrNameLst>
                                          <p:attrName>ppt_w</p:attrName>
                                        </p:attrNameLst>
                                      </p:cBhvr>
                                      <p:tavLst>
                                        <p:tav tm="0">
                                          <p:val>
                                            <p:fltVal val="0"/>
                                          </p:val>
                                        </p:tav>
                                        <p:tav tm="100000">
                                          <p:val>
                                            <p:strVal val="#ppt_w"/>
                                          </p:val>
                                        </p:tav>
                                      </p:tavLst>
                                    </p:anim>
                                    <p:anim calcmode="lin" valueType="num">
                                      <p:cBhvr>
                                        <p:cTn id="76" dur="500" fill="hold"/>
                                        <p:tgtEl>
                                          <p:spTgt spid="15"/>
                                        </p:tgtEl>
                                        <p:attrNameLst>
                                          <p:attrName>ppt_h</p:attrName>
                                        </p:attrNameLst>
                                      </p:cBhvr>
                                      <p:tavLst>
                                        <p:tav tm="0">
                                          <p:val>
                                            <p:fltVal val="0"/>
                                          </p:val>
                                        </p:tav>
                                        <p:tav tm="100000">
                                          <p:val>
                                            <p:strVal val="#ppt_h"/>
                                          </p:val>
                                        </p:tav>
                                      </p:tavLst>
                                    </p:anim>
                                    <p:animEffect transition="in" filter="fade">
                                      <p:cBhvr>
                                        <p:cTn id="77" dur="500"/>
                                        <p:tgtEl>
                                          <p:spTgt spid="15"/>
                                        </p:tgtEl>
                                      </p:cBhvr>
                                    </p:animEffect>
                                  </p:childTnLst>
                                </p:cTn>
                              </p:par>
                              <p:par>
                                <p:cTn id="78" presetID="42" presetClass="path" presetSubtype="0" accel="50000" decel="50000" fill="hold" grpId="1" nodeType="withEffect">
                                  <p:stCondLst>
                                    <p:cond delay="1000"/>
                                  </p:stCondLst>
                                  <p:childTnLst>
                                    <p:animMotion origin="layout" path="M 0 0.06829 L 0 -1.48148E-6 " pathEditMode="relative" rAng="0" ptsTypes="AA">
                                      <p:cBhvr>
                                        <p:cTn id="79" dur="750" fill="hold"/>
                                        <p:tgtEl>
                                          <p:spTgt spid="15"/>
                                        </p:tgtEl>
                                        <p:attrNameLst>
                                          <p:attrName>ppt_x</p:attrName>
                                          <p:attrName>ppt_y</p:attrName>
                                        </p:attrNameLst>
                                      </p:cBhvr>
                                      <p:rCtr x="0" y="-3426"/>
                                    </p:animMotion>
                                  </p:childTnLst>
                                </p:cTn>
                              </p:par>
                              <p:par>
                                <p:cTn id="80" presetID="53" presetClass="entr" presetSubtype="16" fill="hold" grpId="0" nodeType="withEffect">
                                  <p:stCondLst>
                                    <p:cond delay="10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22" presetClass="entr" presetSubtype="1" fill="hold" nodeType="withEffect">
                                  <p:stCondLst>
                                    <p:cond delay="1000"/>
                                  </p:stCondLst>
                                  <p:childTnLst>
                                    <p:set>
                                      <p:cBhvr>
                                        <p:cTn id="86" dur="1" fill="hold">
                                          <p:stCondLst>
                                            <p:cond delay="0"/>
                                          </p:stCondLst>
                                        </p:cTn>
                                        <p:tgtEl>
                                          <p:spTgt spid="16"/>
                                        </p:tgtEl>
                                        <p:attrNameLst>
                                          <p:attrName>style.visibility</p:attrName>
                                        </p:attrNameLst>
                                      </p:cBhvr>
                                      <p:to>
                                        <p:strVal val="visible"/>
                                      </p:to>
                                    </p:set>
                                    <p:animEffect transition="in" filter="wipe(up)">
                                      <p:cBhvr>
                                        <p:cTn id="87" dur="500"/>
                                        <p:tgtEl>
                                          <p:spTgt spid="16"/>
                                        </p:tgtEl>
                                      </p:cBhvr>
                                    </p:animEffect>
                                  </p:childTnLst>
                                </p:cTn>
                              </p:par>
                              <p:par>
                                <p:cTn id="88" presetID="42" presetClass="path" presetSubtype="0" accel="50000" decel="50000" fill="hold" nodeType="withEffect">
                                  <p:stCondLst>
                                    <p:cond delay="1000"/>
                                  </p:stCondLst>
                                  <p:childTnLst>
                                    <p:animMotion origin="layout" path="M -3.75E-6 -0.11967 L -3.75E-6 -4.81481E-6 " pathEditMode="relative" rAng="0" ptsTypes="AA">
                                      <p:cBhvr>
                                        <p:cTn id="89" dur="750" fill="hold"/>
                                        <p:tgtEl>
                                          <p:spTgt spid="16"/>
                                        </p:tgtEl>
                                        <p:attrNameLst>
                                          <p:attrName>ppt_x</p:attrName>
                                          <p:attrName>ppt_y</p:attrName>
                                        </p:attrNameLst>
                                      </p:cBhvr>
                                      <p:rCtr x="0" y="5972"/>
                                    </p:animMotion>
                                  </p:childTnLst>
                                </p:cTn>
                              </p:par>
                              <p:par>
                                <p:cTn id="90" presetID="49" presetClass="entr" presetSubtype="0" decel="100000" fill="hold" grpId="0" nodeType="withEffect">
                                  <p:stCondLst>
                                    <p:cond delay="125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 calcmode="lin" valueType="num">
                                      <p:cBhvr>
                                        <p:cTn id="94" dur="500" fill="hold"/>
                                        <p:tgtEl>
                                          <p:spTgt spid="19"/>
                                        </p:tgtEl>
                                        <p:attrNameLst>
                                          <p:attrName>style.rotation</p:attrName>
                                        </p:attrNameLst>
                                      </p:cBhvr>
                                      <p:tavLst>
                                        <p:tav tm="0">
                                          <p:val>
                                            <p:fltVal val="360"/>
                                          </p:val>
                                        </p:tav>
                                        <p:tav tm="100000">
                                          <p:val>
                                            <p:fltVal val="0"/>
                                          </p:val>
                                        </p:tav>
                                      </p:tavLst>
                                    </p:anim>
                                    <p:animEffect transition="in" filter="fade">
                                      <p:cBhvr>
                                        <p:cTn id="95" dur="500"/>
                                        <p:tgtEl>
                                          <p:spTgt spid="19"/>
                                        </p:tgtEl>
                                      </p:cBhvr>
                                    </p:animEffect>
                                  </p:childTnLst>
                                </p:cTn>
                              </p:par>
                              <p:par>
                                <p:cTn id="96" presetID="53" presetClass="entr" presetSubtype="16" fill="hold" grpId="0" nodeType="withEffect">
                                  <p:stCondLst>
                                    <p:cond delay="125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42" presetClass="path" presetSubtype="0" accel="50000" decel="50000" fill="hold" grpId="1" nodeType="withEffect">
                                  <p:stCondLst>
                                    <p:cond delay="1250"/>
                                  </p:stCondLst>
                                  <p:childTnLst>
                                    <p:animMotion origin="layout" path="M -1.66667E-6 0.06829 L -1.66667E-6 3.7037E-7 " pathEditMode="relative" rAng="0" ptsTypes="AA">
                                      <p:cBhvr>
                                        <p:cTn id="102" dur="750" fill="hold"/>
                                        <p:tgtEl>
                                          <p:spTgt spid="20"/>
                                        </p:tgtEl>
                                        <p:attrNameLst>
                                          <p:attrName>ppt_x</p:attrName>
                                          <p:attrName>ppt_y</p:attrName>
                                        </p:attrNameLst>
                                      </p:cBhvr>
                                      <p:rCtr x="0" y="-3426"/>
                                    </p:animMotion>
                                  </p:childTnLst>
                                </p:cTn>
                              </p:par>
                              <p:par>
                                <p:cTn id="103" presetID="53" presetClass="entr" presetSubtype="16" fill="hold" grpId="0" nodeType="withEffect">
                                  <p:stCondLst>
                                    <p:cond delay="1250"/>
                                  </p:stCondLst>
                                  <p:childTnLst>
                                    <p:set>
                                      <p:cBhvr>
                                        <p:cTn id="104" dur="1" fill="hold">
                                          <p:stCondLst>
                                            <p:cond delay="0"/>
                                          </p:stCondLst>
                                        </p:cTn>
                                        <p:tgtEl>
                                          <p:spTgt spid="21"/>
                                        </p:tgtEl>
                                        <p:attrNameLst>
                                          <p:attrName>style.visibility</p:attrName>
                                        </p:attrNameLst>
                                      </p:cBhvr>
                                      <p:to>
                                        <p:strVal val="visible"/>
                                      </p:to>
                                    </p:set>
                                    <p:anim calcmode="lin" valueType="num">
                                      <p:cBhvr>
                                        <p:cTn id="105" dur="500" fill="hold"/>
                                        <p:tgtEl>
                                          <p:spTgt spid="21"/>
                                        </p:tgtEl>
                                        <p:attrNameLst>
                                          <p:attrName>ppt_w</p:attrName>
                                        </p:attrNameLst>
                                      </p:cBhvr>
                                      <p:tavLst>
                                        <p:tav tm="0">
                                          <p:val>
                                            <p:fltVal val="0"/>
                                          </p:val>
                                        </p:tav>
                                        <p:tav tm="100000">
                                          <p:val>
                                            <p:strVal val="#ppt_w"/>
                                          </p:val>
                                        </p:tav>
                                      </p:tavLst>
                                    </p:anim>
                                    <p:anim calcmode="lin" valueType="num">
                                      <p:cBhvr>
                                        <p:cTn id="106" dur="500" fill="hold"/>
                                        <p:tgtEl>
                                          <p:spTgt spid="21"/>
                                        </p:tgtEl>
                                        <p:attrNameLst>
                                          <p:attrName>ppt_h</p:attrName>
                                        </p:attrNameLst>
                                      </p:cBhvr>
                                      <p:tavLst>
                                        <p:tav tm="0">
                                          <p:val>
                                            <p:fltVal val="0"/>
                                          </p:val>
                                        </p:tav>
                                        <p:tav tm="100000">
                                          <p:val>
                                            <p:strVal val="#ppt_h"/>
                                          </p:val>
                                        </p:tav>
                                      </p:tavLst>
                                    </p:anim>
                                    <p:animEffect transition="in" filter="fade">
                                      <p:cBhvr>
                                        <p:cTn id="107" dur="500"/>
                                        <p:tgtEl>
                                          <p:spTgt spid="21"/>
                                        </p:tgtEl>
                                      </p:cBhvr>
                                    </p:animEffect>
                                  </p:childTnLst>
                                </p:cTn>
                              </p:par>
                              <p:par>
                                <p:cTn id="108" presetID="42" presetClass="path" presetSubtype="0" accel="50000" decel="50000" fill="hold" grpId="1" nodeType="withEffect">
                                  <p:stCondLst>
                                    <p:cond delay="1250"/>
                                  </p:stCondLst>
                                  <p:childTnLst>
                                    <p:animMotion origin="layout" path="M 4.16667E-7 0.06829 L 4.16667E-7 1.48148E-6 " pathEditMode="relative" rAng="0" ptsTypes="AA">
                                      <p:cBhvr>
                                        <p:cTn id="109" dur="750" fill="hold"/>
                                        <p:tgtEl>
                                          <p:spTgt spid="21"/>
                                        </p:tgtEl>
                                        <p:attrNameLst>
                                          <p:attrName>ppt_x</p:attrName>
                                          <p:attrName>ppt_y</p:attrName>
                                        </p:attrNameLst>
                                      </p:cBhvr>
                                      <p:rCtr x="0" y="-3426"/>
                                    </p:animMotion>
                                  </p:childTnLst>
                                </p:cTn>
                              </p:par>
                              <p:par>
                                <p:cTn id="110" presetID="53" presetClass="entr" presetSubtype="16" fill="hold" grpId="0" nodeType="withEffect">
                                  <p:stCondLst>
                                    <p:cond delay="1250"/>
                                  </p:stCondLst>
                                  <p:childTnLst>
                                    <p:set>
                                      <p:cBhvr>
                                        <p:cTn id="111" dur="1" fill="hold">
                                          <p:stCondLst>
                                            <p:cond delay="0"/>
                                          </p:stCondLst>
                                        </p:cTn>
                                        <p:tgtEl>
                                          <p:spTgt spid="32"/>
                                        </p:tgtEl>
                                        <p:attrNameLst>
                                          <p:attrName>style.visibility</p:attrName>
                                        </p:attrNameLst>
                                      </p:cBhvr>
                                      <p:to>
                                        <p:strVal val="visible"/>
                                      </p:to>
                                    </p:set>
                                    <p:anim calcmode="lin" valueType="num">
                                      <p:cBhvr>
                                        <p:cTn id="112" dur="500" fill="hold"/>
                                        <p:tgtEl>
                                          <p:spTgt spid="32"/>
                                        </p:tgtEl>
                                        <p:attrNameLst>
                                          <p:attrName>ppt_w</p:attrName>
                                        </p:attrNameLst>
                                      </p:cBhvr>
                                      <p:tavLst>
                                        <p:tav tm="0">
                                          <p:val>
                                            <p:fltVal val="0"/>
                                          </p:val>
                                        </p:tav>
                                        <p:tav tm="100000">
                                          <p:val>
                                            <p:strVal val="#ppt_w"/>
                                          </p:val>
                                        </p:tav>
                                      </p:tavLst>
                                    </p:anim>
                                    <p:anim calcmode="lin" valueType="num">
                                      <p:cBhvr>
                                        <p:cTn id="113" dur="500" fill="hold"/>
                                        <p:tgtEl>
                                          <p:spTgt spid="32"/>
                                        </p:tgtEl>
                                        <p:attrNameLst>
                                          <p:attrName>ppt_h</p:attrName>
                                        </p:attrNameLst>
                                      </p:cBhvr>
                                      <p:tavLst>
                                        <p:tav tm="0">
                                          <p:val>
                                            <p:fltVal val="0"/>
                                          </p:val>
                                        </p:tav>
                                        <p:tav tm="100000">
                                          <p:val>
                                            <p:strVal val="#ppt_h"/>
                                          </p:val>
                                        </p:tav>
                                      </p:tavLst>
                                    </p:anim>
                                    <p:animEffect transition="in" filter="fade">
                                      <p:cBhvr>
                                        <p:cTn id="114" dur="500"/>
                                        <p:tgtEl>
                                          <p:spTgt spid="32"/>
                                        </p:tgtEl>
                                      </p:cBhvr>
                                    </p:animEffect>
                                  </p:childTnLst>
                                </p:cTn>
                              </p:par>
                              <p:par>
                                <p:cTn id="115" presetID="22" presetClass="entr" presetSubtype="1" fill="hold" nodeType="withEffect">
                                  <p:stCondLst>
                                    <p:cond delay="1250"/>
                                  </p:stCondLst>
                                  <p:childTnLst>
                                    <p:set>
                                      <p:cBhvr>
                                        <p:cTn id="116" dur="1" fill="hold">
                                          <p:stCondLst>
                                            <p:cond delay="0"/>
                                          </p:stCondLst>
                                        </p:cTn>
                                        <p:tgtEl>
                                          <p:spTgt spid="22"/>
                                        </p:tgtEl>
                                        <p:attrNameLst>
                                          <p:attrName>style.visibility</p:attrName>
                                        </p:attrNameLst>
                                      </p:cBhvr>
                                      <p:to>
                                        <p:strVal val="visible"/>
                                      </p:to>
                                    </p:set>
                                    <p:animEffect transition="in" filter="wipe(up)">
                                      <p:cBhvr>
                                        <p:cTn id="117" dur="500"/>
                                        <p:tgtEl>
                                          <p:spTgt spid="22"/>
                                        </p:tgtEl>
                                      </p:cBhvr>
                                    </p:animEffect>
                                  </p:childTnLst>
                                </p:cTn>
                              </p:par>
                              <p:par>
                                <p:cTn id="118" presetID="42" presetClass="path" presetSubtype="0" accel="50000" decel="50000" fill="hold" nodeType="withEffect">
                                  <p:stCondLst>
                                    <p:cond delay="1250"/>
                                  </p:stCondLst>
                                  <p:childTnLst>
                                    <p:animMotion origin="layout" path="M -1.66667E-6 -0.11967 L -1.66667E-6 -4.81481E-6 " pathEditMode="relative" rAng="0" ptsTypes="AA">
                                      <p:cBhvr>
                                        <p:cTn id="119" dur="750" fill="hold"/>
                                        <p:tgtEl>
                                          <p:spTgt spid="22"/>
                                        </p:tgtEl>
                                        <p:attrNameLst>
                                          <p:attrName>ppt_x</p:attrName>
                                          <p:attrName>ppt_y</p:attrName>
                                        </p:attrNameLst>
                                      </p:cBhvr>
                                      <p:rCtr x="0" y="5972"/>
                                    </p:animMotion>
                                  </p:childTnLst>
                                </p:cTn>
                              </p:par>
                              <p:par>
                                <p:cTn id="120" presetID="49" presetClass="entr" presetSubtype="0" decel="100000" fill="hold" grpId="0" nodeType="withEffect">
                                  <p:stCondLst>
                                    <p:cond delay="150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 calcmode="lin" valueType="num">
                                      <p:cBhvr>
                                        <p:cTn id="124" dur="500" fill="hold"/>
                                        <p:tgtEl>
                                          <p:spTgt spid="25"/>
                                        </p:tgtEl>
                                        <p:attrNameLst>
                                          <p:attrName>style.rotation</p:attrName>
                                        </p:attrNameLst>
                                      </p:cBhvr>
                                      <p:tavLst>
                                        <p:tav tm="0">
                                          <p:val>
                                            <p:fltVal val="360"/>
                                          </p:val>
                                        </p:tav>
                                        <p:tav tm="100000">
                                          <p:val>
                                            <p:fltVal val="0"/>
                                          </p:val>
                                        </p:tav>
                                      </p:tavLst>
                                    </p:anim>
                                    <p:animEffect transition="in" filter="fade">
                                      <p:cBhvr>
                                        <p:cTn id="125" dur="500"/>
                                        <p:tgtEl>
                                          <p:spTgt spid="25"/>
                                        </p:tgtEl>
                                      </p:cBhvr>
                                    </p:animEffect>
                                  </p:childTnLst>
                                </p:cTn>
                              </p:par>
                              <p:par>
                                <p:cTn id="126" presetID="53" presetClass="entr" presetSubtype="16" fill="hold" grpId="0" nodeType="withEffect">
                                  <p:stCondLst>
                                    <p:cond delay="1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par>
                                <p:cTn id="131" presetID="42" presetClass="path" presetSubtype="0" accel="50000" decel="50000" fill="hold" grpId="1" nodeType="withEffect">
                                  <p:stCondLst>
                                    <p:cond delay="1500"/>
                                  </p:stCondLst>
                                  <p:childTnLst>
                                    <p:animMotion origin="layout" path="M 1.45833E-6 0.06829 L 1.45833E-6 3.7037E-7 " pathEditMode="relative" rAng="0" ptsTypes="AA">
                                      <p:cBhvr>
                                        <p:cTn id="132" dur="750" fill="hold"/>
                                        <p:tgtEl>
                                          <p:spTgt spid="26"/>
                                        </p:tgtEl>
                                        <p:attrNameLst>
                                          <p:attrName>ppt_x</p:attrName>
                                          <p:attrName>ppt_y</p:attrName>
                                        </p:attrNameLst>
                                      </p:cBhvr>
                                      <p:rCtr x="0" y="-3426"/>
                                    </p:animMotion>
                                  </p:childTnLst>
                                </p:cTn>
                              </p:par>
                              <p:par>
                                <p:cTn id="133" presetID="53" presetClass="entr" presetSubtype="16" fill="hold" grpId="0" nodeType="withEffect">
                                  <p:stCondLst>
                                    <p:cond delay="150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500" fill="hold"/>
                                        <p:tgtEl>
                                          <p:spTgt spid="27"/>
                                        </p:tgtEl>
                                        <p:attrNameLst>
                                          <p:attrName>ppt_w</p:attrName>
                                        </p:attrNameLst>
                                      </p:cBhvr>
                                      <p:tavLst>
                                        <p:tav tm="0">
                                          <p:val>
                                            <p:fltVal val="0"/>
                                          </p:val>
                                        </p:tav>
                                        <p:tav tm="100000">
                                          <p:val>
                                            <p:strVal val="#ppt_w"/>
                                          </p:val>
                                        </p:tav>
                                      </p:tavLst>
                                    </p:anim>
                                    <p:anim calcmode="lin" valueType="num">
                                      <p:cBhvr>
                                        <p:cTn id="136" dur="500" fill="hold"/>
                                        <p:tgtEl>
                                          <p:spTgt spid="27"/>
                                        </p:tgtEl>
                                        <p:attrNameLst>
                                          <p:attrName>ppt_h</p:attrName>
                                        </p:attrNameLst>
                                      </p:cBhvr>
                                      <p:tavLst>
                                        <p:tav tm="0">
                                          <p:val>
                                            <p:fltVal val="0"/>
                                          </p:val>
                                        </p:tav>
                                        <p:tav tm="100000">
                                          <p:val>
                                            <p:strVal val="#ppt_h"/>
                                          </p:val>
                                        </p:tav>
                                      </p:tavLst>
                                    </p:anim>
                                    <p:animEffect transition="in" filter="fade">
                                      <p:cBhvr>
                                        <p:cTn id="137" dur="500"/>
                                        <p:tgtEl>
                                          <p:spTgt spid="27"/>
                                        </p:tgtEl>
                                      </p:cBhvr>
                                    </p:animEffect>
                                  </p:childTnLst>
                                </p:cTn>
                              </p:par>
                              <p:par>
                                <p:cTn id="138" presetID="42" presetClass="path" presetSubtype="0" accel="50000" decel="50000" fill="hold" grpId="1" nodeType="withEffect">
                                  <p:stCondLst>
                                    <p:cond delay="1500"/>
                                  </p:stCondLst>
                                  <p:childTnLst>
                                    <p:animMotion origin="layout" path="M 1.45833E-6 0.06829 L 1.45833E-6 1.48148E-6 " pathEditMode="relative" rAng="0" ptsTypes="AA">
                                      <p:cBhvr>
                                        <p:cTn id="139" dur="750" fill="hold"/>
                                        <p:tgtEl>
                                          <p:spTgt spid="27"/>
                                        </p:tgtEl>
                                        <p:attrNameLst>
                                          <p:attrName>ppt_x</p:attrName>
                                          <p:attrName>ppt_y</p:attrName>
                                        </p:attrNameLst>
                                      </p:cBhvr>
                                      <p:rCtr x="0" y="-3426"/>
                                    </p:animMotion>
                                  </p:childTnLst>
                                </p:cTn>
                              </p:par>
                              <p:par>
                                <p:cTn id="140" presetID="22" presetClass="entr" presetSubtype="4" fill="hold" nodeType="withEffect">
                                  <p:stCondLst>
                                    <p:cond delay="15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500"/>
                                        <p:tgtEl>
                                          <p:spTgt spid="75"/>
                                        </p:tgtEl>
                                      </p:cBhvr>
                                    </p:animEffect>
                                  </p:childTnLst>
                                </p:cTn>
                              </p:par>
                              <p:par>
                                <p:cTn id="143" presetID="22" presetClass="entr" presetSubtype="4" fill="hold" nodeType="withEffect">
                                  <p:stCondLst>
                                    <p:cond delay="1500"/>
                                  </p:stCondLst>
                                  <p:childTnLst>
                                    <p:set>
                                      <p:cBhvr>
                                        <p:cTn id="144" dur="1" fill="hold">
                                          <p:stCondLst>
                                            <p:cond delay="0"/>
                                          </p:stCondLst>
                                        </p:cTn>
                                        <p:tgtEl>
                                          <p:spTgt spid="100"/>
                                        </p:tgtEl>
                                        <p:attrNameLst>
                                          <p:attrName>style.visibility</p:attrName>
                                        </p:attrNameLst>
                                      </p:cBhvr>
                                      <p:to>
                                        <p:strVal val="visible"/>
                                      </p:to>
                                    </p:set>
                                    <p:animEffect transition="in" filter="wipe(down)">
                                      <p:cBhvr>
                                        <p:cTn id="145" dur="500"/>
                                        <p:tgtEl>
                                          <p:spTgt spid="100"/>
                                        </p:tgtEl>
                                      </p:cBhvr>
                                    </p:animEffect>
                                  </p:childTnLst>
                                </p:cTn>
                              </p:par>
                              <p:par>
                                <p:cTn id="146" presetID="22" presetClass="entr" presetSubtype="4" fill="hold" nodeType="withEffect">
                                  <p:stCondLst>
                                    <p:cond delay="1500"/>
                                  </p:stCondLst>
                                  <p:childTnLst>
                                    <p:set>
                                      <p:cBhvr>
                                        <p:cTn id="147" dur="1" fill="hold">
                                          <p:stCondLst>
                                            <p:cond delay="0"/>
                                          </p:stCondLst>
                                        </p:cTn>
                                        <p:tgtEl>
                                          <p:spTgt spid="128"/>
                                        </p:tgtEl>
                                        <p:attrNameLst>
                                          <p:attrName>style.visibility</p:attrName>
                                        </p:attrNameLst>
                                      </p:cBhvr>
                                      <p:to>
                                        <p:strVal val="visible"/>
                                      </p:to>
                                    </p:set>
                                    <p:animEffect transition="in" filter="wipe(down)">
                                      <p:cBhvr>
                                        <p:cTn id="148" dur="500"/>
                                        <p:tgtEl>
                                          <p:spTgt spid="128"/>
                                        </p:tgtEl>
                                      </p:cBhvr>
                                    </p:animEffect>
                                  </p:childTnLst>
                                </p:cTn>
                              </p:par>
                              <p:par>
                                <p:cTn id="149" presetID="22" presetClass="entr" presetSubtype="4" fill="hold" nodeType="withEffect">
                                  <p:stCondLst>
                                    <p:cond delay="1500"/>
                                  </p:stCondLst>
                                  <p:childTnLst>
                                    <p:set>
                                      <p:cBhvr>
                                        <p:cTn id="150" dur="1" fill="hold">
                                          <p:stCondLst>
                                            <p:cond delay="0"/>
                                          </p:stCondLst>
                                        </p:cTn>
                                        <p:tgtEl>
                                          <p:spTgt spid="153"/>
                                        </p:tgtEl>
                                        <p:attrNameLst>
                                          <p:attrName>style.visibility</p:attrName>
                                        </p:attrNameLst>
                                      </p:cBhvr>
                                      <p:to>
                                        <p:strVal val="visible"/>
                                      </p:to>
                                    </p:set>
                                    <p:animEffect transition="in" filter="wipe(down)">
                                      <p:cBhvr>
                                        <p:cTn id="151"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8" grpId="0"/>
      <p:bldP spid="8" grpId="1"/>
      <p:bldP spid="9" grpId="0"/>
      <p:bldP spid="9" grpId="1"/>
      <p:bldP spid="13" grpId="0" animBg="1"/>
      <p:bldP spid="14" grpId="0"/>
      <p:bldP spid="14" grpId="1"/>
      <p:bldP spid="15" grpId="0"/>
      <p:bldP spid="15" grpId="1"/>
      <p:bldP spid="19" grpId="0" animBg="1"/>
      <p:bldP spid="20" grpId="0"/>
      <p:bldP spid="20" grpId="1"/>
      <p:bldP spid="21" grpId="0"/>
      <p:bldP spid="21" grpId="1"/>
      <p:bldP spid="25" grpId="0" animBg="1"/>
      <p:bldP spid="26" grpId="0"/>
      <p:bldP spid="26" grpId="1"/>
      <p:bldP spid="27" grpId="0"/>
      <p:bldP spid="27" grpId="1"/>
      <p:bldP spid="28" grpId="0" animBg="1"/>
      <p:bldP spid="29" grpId="0" animBg="1"/>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dirty="0"/>
              <a:t>Team Members</a:t>
            </a:r>
            <a:endParaRPr lang="en-US" dirty="0"/>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US" dirty="0"/>
              <a:t>some team members may have overlapping roles or responsibilities</a:t>
            </a: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5" y="2051138"/>
            <a:ext cx="1406023" cy="140602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203025" y="3693502"/>
            <a:ext cx="1676951" cy="307777"/>
          </a:xfrm>
          <a:prstGeom prst="rect">
            <a:avLst/>
          </a:prstGeom>
          <a:noFill/>
        </p:spPr>
        <p:txBody>
          <a:bodyPr wrap="square" lIns="0" rIns="0" rtlCol="0" anchor="b">
            <a:spAutoFit/>
          </a:bodyPr>
          <a:lstStyle/>
          <a:p>
            <a:pPr algn="ctr"/>
            <a:r>
              <a:rPr lang="en-GB" sz="1400" dirty="0">
                <a:solidFill>
                  <a:schemeClr val="accent5">
                    <a:lumMod val="75000"/>
                  </a:schemeClr>
                </a:solidFill>
                <a:latin typeface="+mj-lt"/>
                <a:ea typeface="Open Sans bold" pitchFamily="2" charset="0"/>
                <a:cs typeface="Open Sans bold" pitchFamily="2" charset="0"/>
              </a:rPr>
              <a:t>Hager Naser</a:t>
            </a: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51385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Database Administrator</a:t>
            </a:r>
            <a:endParaRPr lang="en-US" sz="1100" dirty="0">
              <a:solidFill>
                <a:schemeClr val="accent5">
                  <a:lumMod val="75000"/>
                </a:schemeClr>
              </a:solidFill>
              <a:ea typeface="Open Sans Light" pitchFamily="2" charset="0"/>
              <a:cs typeface="Open Sans Light" pitchFamily="2" charset="0"/>
            </a:endParaRP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63179"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051139"/>
            <a:ext cx="1406022" cy="140602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332008" y="3693502"/>
            <a:ext cx="1961175" cy="307777"/>
          </a:xfrm>
          <a:prstGeom prst="rect">
            <a:avLst/>
          </a:prstGeom>
          <a:noFill/>
        </p:spPr>
        <p:txBody>
          <a:bodyPr wrap="square" lIns="0" rIns="0" rtlCol="0" anchor="b">
            <a:spAutoFit/>
          </a:bodyPr>
          <a:lstStyle/>
          <a:p>
            <a:pPr algn="ctr"/>
            <a:r>
              <a:rPr lang="en-US" sz="1400" dirty="0" err="1">
                <a:solidFill>
                  <a:schemeClr val="accent5">
                    <a:lumMod val="75000"/>
                  </a:schemeClr>
                </a:solidFill>
                <a:latin typeface="+mj-lt"/>
                <a:ea typeface="Open Sans bold" pitchFamily="2" charset="0"/>
                <a:cs typeface="Open Sans bold" pitchFamily="2" charset="0"/>
              </a:rPr>
              <a:t>MennaTAllah</a:t>
            </a:r>
            <a:r>
              <a:rPr lang="en-US" sz="1400" dirty="0">
                <a:solidFill>
                  <a:schemeClr val="accent5">
                    <a:lumMod val="75000"/>
                  </a:schemeClr>
                </a:solidFill>
                <a:latin typeface="+mj-lt"/>
                <a:ea typeface="Open Sans bold" pitchFamily="2" charset="0"/>
                <a:cs typeface="Open Sans bold" pitchFamily="2" charset="0"/>
              </a:rPr>
              <a:t> Ahmed</a:t>
            </a: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293798"/>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AI/ML Engineer</a:t>
            </a: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 action="ppaction://noaction"/>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3"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4"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5"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pPr algn="ctr"/>
              <a:endParaRPr lang="en-US">
                <a:solidFill>
                  <a:schemeClr val="tx1"/>
                </a:solidFill>
              </a:endParaRPr>
            </a:p>
          </p:txBody>
        </p:sp>
      </p:grpSp>
      <p:grpSp>
        <p:nvGrpSpPr>
          <p:cNvPr id="100" name="Group 99">
            <a:extLst>
              <a:ext uri="{FF2B5EF4-FFF2-40B4-BE49-F238E27FC236}">
                <a16:creationId xmlns:a16="http://schemas.microsoft.com/office/drawing/2014/main" id="{B5AA9C87-27A8-4C19-A1FE-42BCF9518D2E}"/>
              </a:ext>
            </a:extLst>
          </p:cNvPr>
          <p:cNvGrpSpPr/>
          <p:nvPr/>
        </p:nvGrpSpPr>
        <p:grpSpPr>
          <a:xfrm>
            <a:off x="4567497" y="2365968"/>
            <a:ext cx="1051176" cy="1155215"/>
            <a:chOff x="15698790" y="2535238"/>
            <a:chExt cx="1395413" cy="1533525"/>
          </a:xfrm>
        </p:grpSpPr>
        <p:sp>
          <p:nvSpPr>
            <p:cNvPr id="101" name="Freeform 118">
              <a:extLst>
                <a:ext uri="{FF2B5EF4-FFF2-40B4-BE49-F238E27FC236}">
                  <a16:creationId xmlns:a16="http://schemas.microsoft.com/office/drawing/2014/main" id="{0A0944AE-85AF-4C7E-9F8A-ED6D0AA4685F}"/>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2" name="Freeform 119">
              <a:extLst>
                <a:ext uri="{FF2B5EF4-FFF2-40B4-BE49-F238E27FC236}">
                  <a16:creationId xmlns:a16="http://schemas.microsoft.com/office/drawing/2014/main" id="{64767B47-A4C4-44BC-82DE-13190EA1CB1A}"/>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3" name="Line 120">
              <a:extLst>
                <a:ext uri="{FF2B5EF4-FFF2-40B4-BE49-F238E27FC236}">
                  <a16:creationId xmlns:a16="http://schemas.microsoft.com/office/drawing/2014/main" id="{ECF0F496-7062-4048-AA48-8C29B78F52CB}"/>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4" name="Line 121">
              <a:extLst>
                <a:ext uri="{FF2B5EF4-FFF2-40B4-BE49-F238E27FC236}">
                  <a16:creationId xmlns:a16="http://schemas.microsoft.com/office/drawing/2014/main" id="{165C6FED-A1B2-4E04-AF84-836ACEC072B7}"/>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5" name="Line 122">
              <a:extLst>
                <a:ext uri="{FF2B5EF4-FFF2-40B4-BE49-F238E27FC236}">
                  <a16:creationId xmlns:a16="http://schemas.microsoft.com/office/drawing/2014/main" id="{9E7383A1-73CB-4B3D-B703-0E800EAF2FDF}"/>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6" name="Line 123">
              <a:extLst>
                <a:ext uri="{FF2B5EF4-FFF2-40B4-BE49-F238E27FC236}">
                  <a16:creationId xmlns:a16="http://schemas.microsoft.com/office/drawing/2014/main" id="{598BA30A-F49B-4ED3-86FA-73F386637849}"/>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7" name="Line 124">
              <a:extLst>
                <a:ext uri="{FF2B5EF4-FFF2-40B4-BE49-F238E27FC236}">
                  <a16:creationId xmlns:a16="http://schemas.microsoft.com/office/drawing/2014/main" id="{CD0176FC-3767-48EF-B2B6-BBDAD3D9AE44}"/>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8" name="Freeform 125">
              <a:extLst>
                <a:ext uri="{FF2B5EF4-FFF2-40B4-BE49-F238E27FC236}">
                  <a16:creationId xmlns:a16="http://schemas.microsoft.com/office/drawing/2014/main" id="{60C8A145-9BD6-432B-A50F-A33D8123278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09" name="Freeform 126">
              <a:extLst>
                <a:ext uri="{FF2B5EF4-FFF2-40B4-BE49-F238E27FC236}">
                  <a16:creationId xmlns:a16="http://schemas.microsoft.com/office/drawing/2014/main" id="{EF057670-645E-4CC6-9E58-4CC70FFA76D9}"/>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0" name="Freeform 127">
              <a:extLst>
                <a:ext uri="{FF2B5EF4-FFF2-40B4-BE49-F238E27FC236}">
                  <a16:creationId xmlns:a16="http://schemas.microsoft.com/office/drawing/2014/main" id="{7B516776-74B3-433E-8079-9A534CB46928}"/>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1" name="Freeform 128">
              <a:extLst>
                <a:ext uri="{FF2B5EF4-FFF2-40B4-BE49-F238E27FC236}">
                  <a16:creationId xmlns:a16="http://schemas.microsoft.com/office/drawing/2014/main" id="{12DEB993-245D-4994-A834-070D53C64BA5}"/>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2" name="Freeform 129">
              <a:extLst>
                <a:ext uri="{FF2B5EF4-FFF2-40B4-BE49-F238E27FC236}">
                  <a16:creationId xmlns:a16="http://schemas.microsoft.com/office/drawing/2014/main" id="{877E73A0-8030-4BE6-ACDF-3F1138DA8FF8}"/>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3" name="Oval 112">
              <a:extLst>
                <a:ext uri="{FF2B5EF4-FFF2-40B4-BE49-F238E27FC236}">
                  <a16:creationId xmlns:a16="http://schemas.microsoft.com/office/drawing/2014/main" id="{03E3D3A4-8FF5-46AE-A920-39C1C94D0DE9}"/>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4" name="Freeform 131">
              <a:extLst>
                <a:ext uri="{FF2B5EF4-FFF2-40B4-BE49-F238E27FC236}">
                  <a16:creationId xmlns:a16="http://schemas.microsoft.com/office/drawing/2014/main" id="{5948F7F8-CC95-4BEF-8DEB-F4338F06BB9E}"/>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5" name="Freeform 132">
              <a:extLst>
                <a:ext uri="{FF2B5EF4-FFF2-40B4-BE49-F238E27FC236}">
                  <a16:creationId xmlns:a16="http://schemas.microsoft.com/office/drawing/2014/main" id="{0AEB1D94-F336-4126-9467-1218B58120A4}"/>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6" name="Freeform 133">
              <a:extLst>
                <a:ext uri="{FF2B5EF4-FFF2-40B4-BE49-F238E27FC236}">
                  <a16:creationId xmlns:a16="http://schemas.microsoft.com/office/drawing/2014/main" id="{0795E4E7-048F-43B5-AB2E-C73E511727E9}"/>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7" name="Freeform 134">
              <a:extLst>
                <a:ext uri="{FF2B5EF4-FFF2-40B4-BE49-F238E27FC236}">
                  <a16:creationId xmlns:a16="http://schemas.microsoft.com/office/drawing/2014/main" id="{7D4CCF5A-7AA7-437C-A40B-CF35C5F12B68}"/>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8" name="Oval 117">
              <a:extLst>
                <a:ext uri="{FF2B5EF4-FFF2-40B4-BE49-F238E27FC236}">
                  <a16:creationId xmlns:a16="http://schemas.microsoft.com/office/drawing/2014/main" id="{1B66956D-1383-41E2-8478-2ABBED54E3CD}"/>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19" name="Freeform 136">
              <a:extLst>
                <a:ext uri="{FF2B5EF4-FFF2-40B4-BE49-F238E27FC236}">
                  <a16:creationId xmlns:a16="http://schemas.microsoft.com/office/drawing/2014/main" id="{4969DF56-023D-4B58-A8DD-DCCB1031C7EF}"/>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0" name="Freeform 137">
              <a:extLst>
                <a:ext uri="{FF2B5EF4-FFF2-40B4-BE49-F238E27FC236}">
                  <a16:creationId xmlns:a16="http://schemas.microsoft.com/office/drawing/2014/main" id="{A250412F-84A5-41EC-B9CD-AABDB97F800C}"/>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1" name="Freeform 138">
              <a:extLst>
                <a:ext uri="{FF2B5EF4-FFF2-40B4-BE49-F238E27FC236}">
                  <a16:creationId xmlns:a16="http://schemas.microsoft.com/office/drawing/2014/main" id="{8566A77C-2F54-49FE-914A-C4167ECF4088}"/>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2" name="Freeform 139">
              <a:extLst>
                <a:ext uri="{FF2B5EF4-FFF2-40B4-BE49-F238E27FC236}">
                  <a16:creationId xmlns:a16="http://schemas.microsoft.com/office/drawing/2014/main" id="{85C42365-4892-46A0-986D-BCBDCAF93DDF}"/>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3" name="Oval 122">
              <a:extLst>
                <a:ext uri="{FF2B5EF4-FFF2-40B4-BE49-F238E27FC236}">
                  <a16:creationId xmlns:a16="http://schemas.microsoft.com/office/drawing/2014/main" id="{70E9F4D8-E84C-43BD-81EF-85A3C72EC0F7}"/>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4" name="Freeform 141">
              <a:extLst>
                <a:ext uri="{FF2B5EF4-FFF2-40B4-BE49-F238E27FC236}">
                  <a16:creationId xmlns:a16="http://schemas.microsoft.com/office/drawing/2014/main" id="{D1ADE941-91BD-4688-ADC2-E3F7A4E16CC6}"/>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5" name="Oval 124">
              <a:extLst>
                <a:ext uri="{FF2B5EF4-FFF2-40B4-BE49-F238E27FC236}">
                  <a16:creationId xmlns:a16="http://schemas.microsoft.com/office/drawing/2014/main" id="{58F33EBB-F2C0-451C-8445-2D017B4758BA}"/>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6" name="Freeform 143">
              <a:extLst>
                <a:ext uri="{FF2B5EF4-FFF2-40B4-BE49-F238E27FC236}">
                  <a16:creationId xmlns:a16="http://schemas.microsoft.com/office/drawing/2014/main" id="{EB8A32A0-CAFC-4586-9350-FF1E8C644901}"/>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27" name="Freeform 144">
              <a:extLst>
                <a:ext uri="{FF2B5EF4-FFF2-40B4-BE49-F238E27FC236}">
                  <a16:creationId xmlns:a16="http://schemas.microsoft.com/office/drawing/2014/main" id="{646217CD-AC0A-4F85-B458-C05B0BD3273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grpSp>
        <p:nvGrpSpPr>
          <p:cNvPr id="181" name="Group 180">
            <a:extLst>
              <a:ext uri="{FF2B5EF4-FFF2-40B4-BE49-F238E27FC236}">
                <a16:creationId xmlns:a16="http://schemas.microsoft.com/office/drawing/2014/main" id="{D82BFBD1-3738-41E9-B5D2-A5FBFBE09755}"/>
              </a:ext>
            </a:extLst>
          </p:cNvPr>
          <p:cNvGrpSpPr/>
          <p:nvPr/>
        </p:nvGrpSpPr>
        <p:grpSpPr>
          <a:xfrm>
            <a:off x="6805943" y="2333956"/>
            <a:ext cx="1051176" cy="1155215"/>
            <a:chOff x="15698790" y="2535238"/>
            <a:chExt cx="1395413" cy="1533525"/>
          </a:xfrm>
        </p:grpSpPr>
        <p:sp>
          <p:nvSpPr>
            <p:cNvPr id="182" name="Freeform 118">
              <a:extLst>
                <a:ext uri="{FF2B5EF4-FFF2-40B4-BE49-F238E27FC236}">
                  <a16:creationId xmlns:a16="http://schemas.microsoft.com/office/drawing/2014/main" id="{3C581B36-9134-49C4-ACB2-19DFF676D40D}"/>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3" name="Freeform 119">
              <a:extLst>
                <a:ext uri="{FF2B5EF4-FFF2-40B4-BE49-F238E27FC236}">
                  <a16:creationId xmlns:a16="http://schemas.microsoft.com/office/drawing/2014/main" id="{7EE028C0-A5AF-4643-96AF-9A0D19CE1632}"/>
                </a:ext>
              </a:extLst>
            </p:cNvPr>
            <p:cNvSpPr>
              <a:spLocks/>
            </p:cNvSpPr>
            <p:nvPr/>
          </p:nvSpPr>
          <p:spPr bwMode="auto">
            <a:xfrm>
              <a:off x="15698790" y="3560763"/>
              <a:ext cx="1395413" cy="508000"/>
            </a:xfrm>
            <a:custGeom>
              <a:avLst/>
              <a:gdLst>
                <a:gd name="T0" fmla="*/ 1831 w 1831"/>
                <a:gd name="T1" fmla="*/ 658 h 666"/>
                <a:gd name="T2" fmla="*/ 1630 w 1831"/>
                <a:gd name="T3" fmla="*/ 209 h 666"/>
                <a:gd name="T4" fmla="*/ 1192 w 1831"/>
                <a:gd name="T5" fmla="*/ 0 h 666"/>
                <a:gd name="T6" fmla="*/ 902 w 1831"/>
                <a:gd name="T7" fmla="*/ 0 h 666"/>
                <a:gd name="T8" fmla="*/ 902 w 1831"/>
                <a:gd name="T9" fmla="*/ 1 h 666"/>
                <a:gd name="T10" fmla="*/ 638 w 1831"/>
                <a:gd name="T11" fmla="*/ 1 h 666"/>
                <a:gd name="T12" fmla="*/ 201 w 1831"/>
                <a:gd name="T13" fmla="*/ 209 h 666"/>
                <a:gd name="T14" fmla="*/ 0 w 1831"/>
                <a:gd name="T15" fmla="*/ 658 h 666"/>
                <a:gd name="T16" fmla="*/ 929 w 1831"/>
                <a:gd name="T17" fmla="*/ 666 h 666"/>
                <a:gd name="T18" fmla="*/ 929 w 1831"/>
                <a:gd name="T19" fmla="*/ 665 h 666"/>
                <a:gd name="T20" fmla="*/ 1831 w 1831"/>
                <a:gd name="T21" fmla="*/ 6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1" h="666">
                  <a:moveTo>
                    <a:pt x="1831" y="658"/>
                  </a:moveTo>
                  <a:cubicBezTo>
                    <a:pt x="1831" y="658"/>
                    <a:pt x="1789" y="343"/>
                    <a:pt x="1630" y="209"/>
                  </a:cubicBezTo>
                  <a:cubicBezTo>
                    <a:pt x="1471" y="75"/>
                    <a:pt x="1192" y="0"/>
                    <a:pt x="1192" y="0"/>
                  </a:cubicBezTo>
                  <a:lnTo>
                    <a:pt x="902" y="0"/>
                  </a:lnTo>
                  <a:lnTo>
                    <a:pt x="902" y="1"/>
                  </a:lnTo>
                  <a:lnTo>
                    <a:pt x="638" y="1"/>
                  </a:lnTo>
                  <a:cubicBezTo>
                    <a:pt x="638" y="1"/>
                    <a:pt x="359" y="75"/>
                    <a:pt x="201" y="209"/>
                  </a:cubicBezTo>
                  <a:cubicBezTo>
                    <a:pt x="42" y="343"/>
                    <a:pt x="0" y="658"/>
                    <a:pt x="0" y="658"/>
                  </a:cubicBezTo>
                  <a:lnTo>
                    <a:pt x="929" y="666"/>
                  </a:lnTo>
                  <a:lnTo>
                    <a:pt x="929" y="665"/>
                  </a:lnTo>
                  <a:lnTo>
                    <a:pt x="1831" y="658"/>
                  </a:lnTo>
                  <a:close/>
                </a:path>
              </a:pathLst>
            </a:cu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4" name="Line 120">
              <a:extLst>
                <a:ext uri="{FF2B5EF4-FFF2-40B4-BE49-F238E27FC236}">
                  <a16:creationId xmlns:a16="http://schemas.microsoft.com/office/drawing/2014/main" id="{B03F87CD-602B-4C9D-82F6-67389E3B3924}"/>
                </a:ext>
              </a:extLst>
            </p:cNvPr>
            <p:cNvSpPr>
              <a:spLocks noChangeShapeType="1"/>
            </p:cNvSpPr>
            <p:nvPr/>
          </p:nvSpPr>
          <p:spPr bwMode="auto">
            <a:xfrm>
              <a:off x="15713077" y="3987800"/>
              <a:ext cx="136207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5" name="Line 121">
              <a:extLst>
                <a:ext uri="{FF2B5EF4-FFF2-40B4-BE49-F238E27FC236}">
                  <a16:creationId xmlns:a16="http://schemas.microsoft.com/office/drawing/2014/main" id="{F89BCBC9-A8D3-4A8A-857A-DAF1CF1654B4}"/>
                </a:ext>
              </a:extLst>
            </p:cNvPr>
            <p:cNvSpPr>
              <a:spLocks noChangeShapeType="1"/>
            </p:cNvSpPr>
            <p:nvPr/>
          </p:nvSpPr>
          <p:spPr bwMode="auto">
            <a:xfrm>
              <a:off x="15732127" y="3905250"/>
              <a:ext cx="13223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6" name="Line 122">
              <a:extLst>
                <a:ext uri="{FF2B5EF4-FFF2-40B4-BE49-F238E27FC236}">
                  <a16:creationId xmlns:a16="http://schemas.microsoft.com/office/drawing/2014/main" id="{2824FE0E-1640-454B-BA10-9805459B768E}"/>
                </a:ext>
              </a:extLst>
            </p:cNvPr>
            <p:cNvSpPr>
              <a:spLocks noChangeShapeType="1"/>
            </p:cNvSpPr>
            <p:nvPr/>
          </p:nvSpPr>
          <p:spPr bwMode="auto">
            <a:xfrm>
              <a:off x="15778165" y="3817938"/>
              <a:ext cx="1236663"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7" name="Line 123">
              <a:extLst>
                <a:ext uri="{FF2B5EF4-FFF2-40B4-BE49-F238E27FC236}">
                  <a16:creationId xmlns:a16="http://schemas.microsoft.com/office/drawing/2014/main" id="{8409503C-60DC-4023-98AF-CFF834F095AA}"/>
                </a:ext>
              </a:extLst>
            </p:cNvPr>
            <p:cNvSpPr>
              <a:spLocks noChangeShapeType="1"/>
            </p:cNvSpPr>
            <p:nvPr/>
          </p:nvSpPr>
          <p:spPr bwMode="auto">
            <a:xfrm>
              <a:off x="15840077" y="3729038"/>
              <a:ext cx="377825"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8" name="Line 124">
              <a:extLst>
                <a:ext uri="{FF2B5EF4-FFF2-40B4-BE49-F238E27FC236}">
                  <a16:creationId xmlns:a16="http://schemas.microsoft.com/office/drawing/2014/main" id="{8C26616C-E223-4E86-99FC-C5B8BAA6ED8E}"/>
                </a:ext>
              </a:extLst>
            </p:cNvPr>
            <p:cNvSpPr>
              <a:spLocks noChangeShapeType="1"/>
            </p:cNvSpPr>
            <p:nvPr/>
          </p:nvSpPr>
          <p:spPr bwMode="auto">
            <a:xfrm>
              <a:off x="16557627" y="3721100"/>
              <a:ext cx="382588" cy="0"/>
            </a:xfrm>
            <a:prstGeom prst="line">
              <a:avLst/>
            </a:prstGeom>
            <a:solidFill>
              <a:schemeClr val="bg1">
                <a:lumMod val="95000"/>
              </a:schemeClr>
            </a:solidFill>
            <a:ln w="12700" cap="flat">
              <a:solidFill>
                <a:srgbClr val="211D1D"/>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89" name="Freeform 125">
              <a:extLst>
                <a:ext uri="{FF2B5EF4-FFF2-40B4-BE49-F238E27FC236}">
                  <a16:creationId xmlns:a16="http://schemas.microsoft.com/office/drawing/2014/main" id="{0B62C007-AC91-4D9E-A204-182D1320CF3E}"/>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path>
              </a:pathLst>
            </a:custGeom>
            <a:solidFill>
              <a:srgbClr val="5B74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0" name="Freeform 126">
              <a:extLst>
                <a:ext uri="{FF2B5EF4-FFF2-40B4-BE49-F238E27FC236}">
                  <a16:creationId xmlns:a16="http://schemas.microsoft.com/office/drawing/2014/main" id="{1F80DFDF-5C86-4305-9ADF-4323C07CC40F}"/>
                </a:ext>
              </a:extLst>
            </p:cNvPr>
            <p:cNvSpPr>
              <a:spLocks/>
            </p:cNvSpPr>
            <p:nvPr/>
          </p:nvSpPr>
          <p:spPr bwMode="auto">
            <a:xfrm>
              <a:off x="15916277" y="2535238"/>
              <a:ext cx="931863" cy="1387475"/>
            </a:xfrm>
            <a:custGeom>
              <a:avLst/>
              <a:gdLst>
                <a:gd name="T0" fmla="*/ 1222 w 1222"/>
                <a:gd name="T1" fmla="*/ 1015 h 1820"/>
                <a:gd name="T2" fmla="*/ 1173 w 1222"/>
                <a:gd name="T3" fmla="*/ 637 h 1820"/>
                <a:gd name="T4" fmla="*/ 580 w 1222"/>
                <a:gd name="T5" fmla="*/ 27 h 1820"/>
                <a:gd name="T6" fmla="*/ 49 w 1222"/>
                <a:gd name="T7" fmla="*/ 637 h 1820"/>
                <a:gd name="T8" fmla="*/ 0 w 1222"/>
                <a:gd name="T9" fmla="*/ 1014 h 1820"/>
                <a:gd name="T10" fmla="*/ 126 w 1222"/>
                <a:gd name="T11" fmla="*/ 1208 h 1820"/>
                <a:gd name="T12" fmla="*/ 72 w 1222"/>
                <a:gd name="T13" fmla="*/ 1468 h 1820"/>
                <a:gd name="T14" fmla="*/ 611 w 1222"/>
                <a:gd name="T15" fmla="*/ 1819 h 1820"/>
                <a:gd name="T16" fmla="*/ 611 w 1222"/>
                <a:gd name="T17" fmla="*/ 1820 h 1820"/>
                <a:gd name="T18" fmla="*/ 1150 w 1222"/>
                <a:gd name="T19" fmla="*/ 1469 h 1820"/>
                <a:gd name="T20" fmla="*/ 1097 w 1222"/>
                <a:gd name="T21" fmla="*/ 1208 h 1820"/>
                <a:gd name="T22" fmla="*/ 1222 w 1222"/>
                <a:gd name="T23" fmla="*/ 1015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2" h="1820">
                  <a:moveTo>
                    <a:pt x="1222" y="1015"/>
                  </a:moveTo>
                  <a:cubicBezTo>
                    <a:pt x="1222" y="885"/>
                    <a:pt x="1173" y="745"/>
                    <a:pt x="1173" y="637"/>
                  </a:cubicBezTo>
                  <a:cubicBezTo>
                    <a:pt x="1173" y="530"/>
                    <a:pt x="1146" y="0"/>
                    <a:pt x="580" y="27"/>
                  </a:cubicBezTo>
                  <a:cubicBezTo>
                    <a:pt x="97" y="50"/>
                    <a:pt x="49" y="529"/>
                    <a:pt x="49" y="637"/>
                  </a:cubicBezTo>
                  <a:cubicBezTo>
                    <a:pt x="49" y="745"/>
                    <a:pt x="0" y="884"/>
                    <a:pt x="0" y="1014"/>
                  </a:cubicBezTo>
                  <a:cubicBezTo>
                    <a:pt x="0" y="1145"/>
                    <a:pt x="103" y="1181"/>
                    <a:pt x="126" y="1208"/>
                  </a:cubicBezTo>
                  <a:cubicBezTo>
                    <a:pt x="148" y="1234"/>
                    <a:pt x="9" y="1347"/>
                    <a:pt x="72" y="1468"/>
                  </a:cubicBezTo>
                  <a:cubicBezTo>
                    <a:pt x="135" y="1589"/>
                    <a:pt x="609" y="1818"/>
                    <a:pt x="611" y="1819"/>
                  </a:cubicBezTo>
                  <a:lnTo>
                    <a:pt x="611" y="1820"/>
                  </a:lnTo>
                  <a:cubicBezTo>
                    <a:pt x="611" y="1820"/>
                    <a:pt x="1088" y="1590"/>
                    <a:pt x="1150" y="1469"/>
                  </a:cubicBezTo>
                  <a:cubicBezTo>
                    <a:pt x="1213" y="1348"/>
                    <a:pt x="1074" y="1235"/>
                    <a:pt x="1097" y="1208"/>
                  </a:cubicBezTo>
                  <a:cubicBezTo>
                    <a:pt x="1119" y="1181"/>
                    <a:pt x="1222" y="1145"/>
                    <a:pt x="1222" y="1015"/>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1" name="Freeform 127">
              <a:extLst>
                <a:ext uri="{FF2B5EF4-FFF2-40B4-BE49-F238E27FC236}">
                  <a16:creationId xmlns:a16="http://schemas.microsoft.com/office/drawing/2014/main" id="{AB005686-E870-413C-A26C-A0D4D9A38DCC}"/>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2" name="Freeform 128">
              <a:extLst>
                <a:ext uri="{FF2B5EF4-FFF2-40B4-BE49-F238E27FC236}">
                  <a16:creationId xmlns:a16="http://schemas.microsoft.com/office/drawing/2014/main" id="{DAC95F92-43D2-4493-8672-D4A962BC7D2A}"/>
                </a:ext>
              </a:extLst>
            </p:cNvPr>
            <p:cNvSpPr>
              <a:spLocks/>
            </p:cNvSpPr>
            <p:nvPr/>
          </p:nvSpPr>
          <p:spPr bwMode="auto">
            <a:xfrm>
              <a:off x="16078202" y="2797175"/>
              <a:ext cx="620713" cy="725488"/>
            </a:xfrm>
            <a:custGeom>
              <a:avLst/>
              <a:gdLst>
                <a:gd name="T0" fmla="*/ 0 w 816"/>
                <a:gd name="T1" fmla="*/ 252 h 951"/>
                <a:gd name="T2" fmla="*/ 23 w 816"/>
                <a:gd name="T3" fmla="*/ 545 h 951"/>
                <a:gd name="T4" fmla="*/ 406 w 816"/>
                <a:gd name="T5" fmla="*/ 951 h 951"/>
                <a:gd name="T6" fmla="*/ 793 w 816"/>
                <a:gd name="T7" fmla="*/ 524 h 951"/>
                <a:gd name="T8" fmla="*/ 816 w 816"/>
                <a:gd name="T9" fmla="*/ 198 h 951"/>
                <a:gd name="T10" fmla="*/ 410 w 816"/>
                <a:gd name="T11" fmla="*/ 0 h 951"/>
                <a:gd name="T12" fmla="*/ 0 w 816"/>
                <a:gd name="T13" fmla="*/ 252 h 951"/>
              </a:gdLst>
              <a:ahLst/>
              <a:cxnLst>
                <a:cxn ang="0">
                  <a:pos x="T0" y="T1"/>
                </a:cxn>
                <a:cxn ang="0">
                  <a:pos x="T2" y="T3"/>
                </a:cxn>
                <a:cxn ang="0">
                  <a:pos x="T4" y="T5"/>
                </a:cxn>
                <a:cxn ang="0">
                  <a:pos x="T6" y="T7"/>
                </a:cxn>
                <a:cxn ang="0">
                  <a:pos x="T8" y="T9"/>
                </a:cxn>
                <a:cxn ang="0">
                  <a:pos x="T10" y="T11"/>
                </a:cxn>
                <a:cxn ang="0">
                  <a:pos x="T12" y="T13"/>
                </a:cxn>
              </a:cxnLst>
              <a:rect l="0" t="0" r="r" b="b"/>
              <a:pathLst>
                <a:path w="816" h="951">
                  <a:moveTo>
                    <a:pt x="0" y="252"/>
                  </a:moveTo>
                  <a:lnTo>
                    <a:pt x="23" y="545"/>
                  </a:lnTo>
                  <a:cubicBezTo>
                    <a:pt x="23" y="779"/>
                    <a:pt x="270" y="951"/>
                    <a:pt x="406" y="951"/>
                  </a:cubicBezTo>
                  <a:cubicBezTo>
                    <a:pt x="561" y="951"/>
                    <a:pt x="764" y="831"/>
                    <a:pt x="793" y="524"/>
                  </a:cubicBezTo>
                  <a:lnTo>
                    <a:pt x="816" y="198"/>
                  </a:lnTo>
                  <a:cubicBezTo>
                    <a:pt x="816" y="198"/>
                    <a:pt x="685" y="0"/>
                    <a:pt x="410" y="0"/>
                  </a:cubicBezTo>
                  <a:cubicBezTo>
                    <a:pt x="89" y="0"/>
                    <a:pt x="0" y="252"/>
                    <a:pt x="0" y="252"/>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3" name="Freeform 129">
              <a:extLst>
                <a:ext uri="{FF2B5EF4-FFF2-40B4-BE49-F238E27FC236}">
                  <a16:creationId xmlns:a16="http://schemas.microsoft.com/office/drawing/2014/main" id="{C1D6196D-6CEF-456D-A91E-73117C9C4952}"/>
                </a:ext>
              </a:extLst>
            </p:cNvPr>
            <p:cNvSpPr>
              <a:spLocks/>
            </p:cNvSpPr>
            <p:nvPr/>
          </p:nvSpPr>
          <p:spPr bwMode="auto">
            <a:xfrm>
              <a:off x="16179802" y="2944813"/>
              <a:ext cx="112713" cy="23813"/>
            </a:xfrm>
            <a:custGeom>
              <a:avLst/>
              <a:gdLst>
                <a:gd name="T0" fmla="*/ 0 w 147"/>
                <a:gd name="T1" fmla="*/ 30 h 32"/>
                <a:gd name="T2" fmla="*/ 76 w 147"/>
                <a:gd name="T3" fmla="*/ 1 h 32"/>
                <a:gd name="T4" fmla="*/ 147 w 147"/>
                <a:gd name="T5" fmla="*/ 32 h 32"/>
              </a:gdLst>
              <a:ahLst/>
              <a:cxnLst>
                <a:cxn ang="0">
                  <a:pos x="T0" y="T1"/>
                </a:cxn>
                <a:cxn ang="0">
                  <a:pos x="T2" y="T3"/>
                </a:cxn>
                <a:cxn ang="0">
                  <a:pos x="T4" y="T5"/>
                </a:cxn>
              </a:cxnLst>
              <a:rect l="0" t="0" r="r" b="b"/>
              <a:pathLst>
                <a:path w="147" h="32">
                  <a:moveTo>
                    <a:pt x="0" y="30"/>
                  </a:moveTo>
                  <a:cubicBezTo>
                    <a:pt x="0" y="30"/>
                    <a:pt x="22" y="0"/>
                    <a:pt x="76" y="1"/>
                  </a:cubicBezTo>
                  <a:cubicBezTo>
                    <a:pt x="123" y="3"/>
                    <a:pt x="147" y="32"/>
                    <a:pt x="147"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4" name="Oval 193">
              <a:extLst>
                <a:ext uri="{FF2B5EF4-FFF2-40B4-BE49-F238E27FC236}">
                  <a16:creationId xmlns:a16="http://schemas.microsoft.com/office/drawing/2014/main" id="{E5CEB7D6-3A9C-4106-9238-8998CD51E746}"/>
                </a:ext>
              </a:extLst>
            </p:cNvPr>
            <p:cNvSpPr>
              <a:spLocks noChangeArrowheads="1"/>
            </p:cNvSpPr>
            <p:nvPr/>
          </p:nvSpPr>
          <p:spPr bwMode="auto">
            <a:xfrm>
              <a:off x="16230602" y="3057525"/>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5" name="Freeform 131">
              <a:extLst>
                <a:ext uri="{FF2B5EF4-FFF2-40B4-BE49-F238E27FC236}">
                  <a16:creationId xmlns:a16="http://schemas.microsoft.com/office/drawing/2014/main" id="{A5AA79EF-0088-4141-BE24-A76A2E5496E7}"/>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6" name="Freeform 132">
              <a:extLst>
                <a:ext uri="{FF2B5EF4-FFF2-40B4-BE49-F238E27FC236}">
                  <a16:creationId xmlns:a16="http://schemas.microsoft.com/office/drawing/2014/main" id="{05A2DF2E-5F55-43CC-A485-0501D7D8235B}"/>
                </a:ext>
              </a:extLst>
            </p:cNvPr>
            <p:cNvSpPr>
              <a:spLocks/>
            </p:cNvSpPr>
            <p:nvPr/>
          </p:nvSpPr>
          <p:spPr bwMode="auto">
            <a:xfrm>
              <a:off x="16346490" y="3114675"/>
              <a:ext cx="87313" cy="160338"/>
            </a:xfrm>
            <a:custGeom>
              <a:avLst/>
              <a:gdLst>
                <a:gd name="T0" fmla="*/ 28 w 116"/>
                <a:gd name="T1" fmla="*/ 0 h 210"/>
                <a:gd name="T2" fmla="*/ 5 w 116"/>
                <a:gd name="T3" fmla="*/ 174 h 210"/>
                <a:gd name="T4" fmla="*/ 116 w 116"/>
                <a:gd name="T5" fmla="*/ 188 h 210"/>
              </a:gdLst>
              <a:ahLst/>
              <a:cxnLst>
                <a:cxn ang="0">
                  <a:pos x="T0" y="T1"/>
                </a:cxn>
                <a:cxn ang="0">
                  <a:pos x="T2" y="T3"/>
                </a:cxn>
                <a:cxn ang="0">
                  <a:pos x="T4" y="T5"/>
                </a:cxn>
              </a:cxnLst>
              <a:rect l="0" t="0" r="r" b="b"/>
              <a:pathLst>
                <a:path w="116" h="210">
                  <a:moveTo>
                    <a:pt x="28" y="0"/>
                  </a:moveTo>
                  <a:cubicBezTo>
                    <a:pt x="28" y="0"/>
                    <a:pt x="0" y="161"/>
                    <a:pt x="5" y="174"/>
                  </a:cubicBezTo>
                  <a:cubicBezTo>
                    <a:pt x="10" y="187"/>
                    <a:pt x="64" y="210"/>
                    <a:pt x="116" y="188"/>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7" name="Freeform 133">
              <a:extLst>
                <a:ext uri="{FF2B5EF4-FFF2-40B4-BE49-F238E27FC236}">
                  <a16:creationId xmlns:a16="http://schemas.microsoft.com/office/drawing/2014/main" id="{FD7FDF24-F497-4079-9244-11D4CB9DA3E4}"/>
                </a:ext>
              </a:extLst>
            </p:cNvPr>
            <p:cNvSpPr>
              <a:spLocks/>
            </p:cNvSpPr>
            <p:nvPr/>
          </p:nvSpPr>
          <p:spPr bwMode="auto">
            <a:xfrm>
              <a:off x="16468727" y="2951163"/>
              <a:ext cx="111125" cy="23813"/>
            </a:xfrm>
            <a:custGeom>
              <a:avLst/>
              <a:gdLst>
                <a:gd name="T0" fmla="*/ 146 w 146"/>
                <a:gd name="T1" fmla="*/ 30 h 32"/>
                <a:gd name="T2" fmla="*/ 70 w 146"/>
                <a:gd name="T3" fmla="*/ 2 h 32"/>
                <a:gd name="T4" fmla="*/ 0 w 146"/>
                <a:gd name="T5" fmla="*/ 32 h 32"/>
              </a:gdLst>
              <a:ahLst/>
              <a:cxnLst>
                <a:cxn ang="0">
                  <a:pos x="T0" y="T1"/>
                </a:cxn>
                <a:cxn ang="0">
                  <a:pos x="T2" y="T3"/>
                </a:cxn>
                <a:cxn ang="0">
                  <a:pos x="T4" y="T5"/>
                </a:cxn>
              </a:cxnLst>
              <a:rect l="0" t="0" r="r" b="b"/>
              <a:pathLst>
                <a:path w="146" h="32">
                  <a:moveTo>
                    <a:pt x="146" y="30"/>
                  </a:moveTo>
                  <a:cubicBezTo>
                    <a:pt x="146" y="30"/>
                    <a:pt x="125" y="0"/>
                    <a:pt x="70" y="2"/>
                  </a:cubicBezTo>
                  <a:cubicBezTo>
                    <a:pt x="23" y="3"/>
                    <a:pt x="0" y="32"/>
                    <a:pt x="0" y="32"/>
                  </a:cubicBezTo>
                </a:path>
              </a:pathLst>
            </a:custGeom>
            <a:noFill/>
            <a:ln w="254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8" name="Freeform 134">
              <a:extLst>
                <a:ext uri="{FF2B5EF4-FFF2-40B4-BE49-F238E27FC236}">
                  <a16:creationId xmlns:a16="http://schemas.microsoft.com/office/drawing/2014/main" id="{16139F04-2195-4D3B-87AA-8B091D247794}"/>
                </a:ext>
              </a:extLst>
            </p:cNvPr>
            <p:cNvSpPr>
              <a:spLocks/>
            </p:cNvSpPr>
            <p:nvPr/>
          </p:nvSpPr>
          <p:spPr bwMode="auto">
            <a:xfrm>
              <a:off x="16319502" y="3341688"/>
              <a:ext cx="131763" cy="34925"/>
            </a:xfrm>
            <a:custGeom>
              <a:avLst/>
              <a:gdLst>
                <a:gd name="T0" fmla="*/ 0 w 173"/>
                <a:gd name="T1" fmla="*/ 4 h 46"/>
                <a:gd name="T2" fmla="*/ 173 w 173"/>
                <a:gd name="T3" fmla="*/ 0 h 46"/>
              </a:gdLst>
              <a:ahLst/>
              <a:cxnLst>
                <a:cxn ang="0">
                  <a:pos x="T0" y="T1"/>
                </a:cxn>
                <a:cxn ang="0">
                  <a:pos x="T2" y="T3"/>
                </a:cxn>
              </a:cxnLst>
              <a:rect l="0" t="0" r="r" b="b"/>
              <a:pathLst>
                <a:path w="173" h="46">
                  <a:moveTo>
                    <a:pt x="0" y="4"/>
                  </a:moveTo>
                  <a:cubicBezTo>
                    <a:pt x="0" y="4"/>
                    <a:pt x="77" y="46"/>
                    <a:pt x="173" y="0"/>
                  </a:cubicBezTo>
                </a:path>
              </a:pathLst>
            </a:custGeom>
            <a:noFill/>
            <a:ln w="12700" cap="rnd">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199" name="Oval 198">
              <a:extLst>
                <a:ext uri="{FF2B5EF4-FFF2-40B4-BE49-F238E27FC236}">
                  <a16:creationId xmlns:a16="http://schemas.microsoft.com/office/drawing/2014/main" id="{EF3EF996-447C-455B-B4C3-5EAAC13401A9}"/>
                </a:ext>
              </a:extLst>
            </p:cNvPr>
            <p:cNvSpPr>
              <a:spLocks noChangeArrowheads="1"/>
            </p:cNvSpPr>
            <p:nvPr/>
          </p:nvSpPr>
          <p:spPr bwMode="auto">
            <a:xfrm>
              <a:off x="16495715" y="3060700"/>
              <a:ext cx="39688" cy="76200"/>
            </a:xfrm>
            <a:prstGeom prst="ellipse">
              <a:avLst/>
            </a:pr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0" name="Freeform 136">
              <a:extLst>
                <a:ext uri="{FF2B5EF4-FFF2-40B4-BE49-F238E27FC236}">
                  <a16:creationId xmlns:a16="http://schemas.microsoft.com/office/drawing/2014/main" id="{81F9E35C-E194-43EB-8C36-14DFC724AC7E}"/>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path>
              </a:pathLst>
            </a:custGeom>
            <a:solidFill>
              <a:srgbClr val="21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1" name="Freeform 137">
              <a:extLst>
                <a:ext uri="{FF2B5EF4-FFF2-40B4-BE49-F238E27FC236}">
                  <a16:creationId xmlns:a16="http://schemas.microsoft.com/office/drawing/2014/main" id="{68FEDDEC-18C8-4ECC-98C9-74B89E4E0C75}"/>
                </a:ext>
              </a:extLst>
            </p:cNvPr>
            <p:cNvSpPr>
              <a:spLocks/>
            </p:cNvSpPr>
            <p:nvPr/>
          </p:nvSpPr>
          <p:spPr bwMode="auto">
            <a:xfrm>
              <a:off x="16008352" y="2690813"/>
              <a:ext cx="768350" cy="350838"/>
            </a:xfrm>
            <a:custGeom>
              <a:avLst/>
              <a:gdLst>
                <a:gd name="T0" fmla="*/ 509 w 1010"/>
                <a:gd name="T1" fmla="*/ 0 h 461"/>
                <a:gd name="T2" fmla="*/ 98 w 1010"/>
                <a:gd name="T3" fmla="*/ 460 h 461"/>
                <a:gd name="T4" fmla="*/ 510 w 1010"/>
                <a:gd name="T5" fmla="*/ 239 h 461"/>
                <a:gd name="T6" fmla="*/ 900 w 1010"/>
                <a:gd name="T7" fmla="*/ 461 h 461"/>
                <a:gd name="T8" fmla="*/ 509 w 1010"/>
                <a:gd name="T9" fmla="*/ 0 h 461"/>
              </a:gdLst>
              <a:ahLst/>
              <a:cxnLst>
                <a:cxn ang="0">
                  <a:pos x="T0" y="T1"/>
                </a:cxn>
                <a:cxn ang="0">
                  <a:pos x="T2" y="T3"/>
                </a:cxn>
                <a:cxn ang="0">
                  <a:pos x="T4" y="T5"/>
                </a:cxn>
                <a:cxn ang="0">
                  <a:pos x="T6" y="T7"/>
                </a:cxn>
                <a:cxn ang="0">
                  <a:pos x="T8" y="T9"/>
                </a:cxn>
              </a:cxnLst>
              <a:rect l="0" t="0" r="r" b="b"/>
              <a:pathLst>
                <a:path w="1010" h="461">
                  <a:moveTo>
                    <a:pt x="509" y="0"/>
                  </a:moveTo>
                  <a:cubicBezTo>
                    <a:pt x="412" y="0"/>
                    <a:pt x="0" y="132"/>
                    <a:pt x="98" y="460"/>
                  </a:cubicBezTo>
                  <a:cubicBezTo>
                    <a:pt x="98" y="460"/>
                    <a:pt x="176" y="238"/>
                    <a:pt x="510" y="239"/>
                  </a:cubicBezTo>
                  <a:cubicBezTo>
                    <a:pt x="834" y="255"/>
                    <a:pt x="900" y="461"/>
                    <a:pt x="900" y="461"/>
                  </a:cubicBezTo>
                  <a:cubicBezTo>
                    <a:pt x="1010" y="137"/>
                    <a:pt x="599" y="0"/>
                    <a:pt x="509" y="0"/>
                  </a:cubicBezTo>
                  <a:close/>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2" name="Freeform 138">
              <a:extLst>
                <a:ext uri="{FF2B5EF4-FFF2-40B4-BE49-F238E27FC236}">
                  <a16:creationId xmlns:a16="http://schemas.microsoft.com/office/drawing/2014/main" id="{A9C9548E-BECC-4B63-81E7-BD9493AD1B99}"/>
                </a:ext>
              </a:extLst>
            </p:cNvPr>
            <p:cNvSpPr>
              <a:spLocks/>
            </p:cNvSpPr>
            <p:nvPr/>
          </p:nvSpPr>
          <p:spPr bwMode="auto">
            <a:xfrm>
              <a:off x="16081377" y="3459163"/>
              <a:ext cx="128588" cy="144463"/>
            </a:xfrm>
            <a:custGeom>
              <a:avLst/>
              <a:gdLst>
                <a:gd name="T0" fmla="*/ 0 w 169"/>
                <a:gd name="T1" fmla="*/ 0 h 189"/>
                <a:gd name="T2" fmla="*/ 164 w 169"/>
                <a:gd name="T3" fmla="*/ 137 h 189"/>
                <a:gd name="T4" fmla="*/ 11 w 169"/>
                <a:gd name="T5" fmla="*/ 126 h 189"/>
              </a:gdLst>
              <a:ahLst/>
              <a:cxnLst>
                <a:cxn ang="0">
                  <a:pos x="T0" y="T1"/>
                </a:cxn>
                <a:cxn ang="0">
                  <a:pos x="T2" y="T3"/>
                </a:cxn>
                <a:cxn ang="0">
                  <a:pos x="T4" y="T5"/>
                </a:cxn>
              </a:cxnLst>
              <a:rect l="0" t="0" r="r" b="b"/>
              <a:pathLst>
                <a:path w="169" h="189">
                  <a:moveTo>
                    <a:pt x="0" y="0"/>
                  </a:moveTo>
                  <a:cubicBezTo>
                    <a:pt x="0" y="0"/>
                    <a:pt x="160" y="85"/>
                    <a:pt x="164" y="137"/>
                  </a:cubicBezTo>
                  <a:cubicBezTo>
                    <a:pt x="169" y="189"/>
                    <a:pt x="11" y="126"/>
                    <a:pt x="11" y="12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3" name="Freeform 139">
              <a:extLst>
                <a:ext uri="{FF2B5EF4-FFF2-40B4-BE49-F238E27FC236}">
                  <a16:creationId xmlns:a16="http://schemas.microsoft.com/office/drawing/2014/main" id="{7494CEEE-6594-48F5-A854-074607711B8D}"/>
                </a:ext>
              </a:extLst>
            </p:cNvPr>
            <p:cNvSpPr>
              <a:spLocks/>
            </p:cNvSpPr>
            <p:nvPr/>
          </p:nvSpPr>
          <p:spPr bwMode="auto">
            <a:xfrm>
              <a:off x="16490952" y="3482975"/>
              <a:ext cx="225425" cy="131763"/>
            </a:xfrm>
            <a:custGeom>
              <a:avLst/>
              <a:gdLst>
                <a:gd name="T0" fmla="*/ 295 w 295"/>
                <a:gd name="T1" fmla="*/ 0 h 173"/>
                <a:gd name="T2" fmla="*/ 0 w 295"/>
                <a:gd name="T3" fmla="*/ 173 h 173"/>
              </a:gdLst>
              <a:ahLst/>
              <a:cxnLst>
                <a:cxn ang="0">
                  <a:pos x="T0" y="T1"/>
                </a:cxn>
                <a:cxn ang="0">
                  <a:pos x="T2" y="T3"/>
                </a:cxn>
              </a:cxnLst>
              <a:rect l="0" t="0" r="r" b="b"/>
              <a:pathLst>
                <a:path w="295" h="173">
                  <a:moveTo>
                    <a:pt x="295" y="0"/>
                  </a:moveTo>
                  <a:cubicBezTo>
                    <a:pt x="295" y="0"/>
                    <a:pt x="151" y="135"/>
                    <a:pt x="0" y="17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4" name="Oval 203">
              <a:extLst>
                <a:ext uri="{FF2B5EF4-FFF2-40B4-BE49-F238E27FC236}">
                  <a16:creationId xmlns:a16="http://schemas.microsoft.com/office/drawing/2014/main" id="{5E847AAD-EE5D-4228-B27C-2392F2033E63}"/>
                </a:ext>
              </a:extLst>
            </p:cNvPr>
            <p:cNvSpPr>
              <a:spLocks noChangeArrowheads="1"/>
            </p:cNvSpPr>
            <p:nvPr/>
          </p:nvSpPr>
          <p:spPr bwMode="auto">
            <a:xfrm>
              <a:off x="16109952" y="2990850"/>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5" name="Freeform 141">
              <a:extLst>
                <a:ext uri="{FF2B5EF4-FFF2-40B4-BE49-F238E27FC236}">
                  <a16:creationId xmlns:a16="http://schemas.microsoft.com/office/drawing/2014/main" id="{AD3CAE98-D0E2-4C66-BEC7-984D835C4E8C}"/>
                </a:ext>
              </a:extLst>
            </p:cNvPr>
            <p:cNvSpPr>
              <a:spLocks/>
            </p:cNvSpPr>
            <p:nvPr/>
          </p:nvSpPr>
          <p:spPr bwMode="auto">
            <a:xfrm>
              <a:off x="16081377" y="3063875"/>
              <a:ext cx="30163" cy="19050"/>
            </a:xfrm>
            <a:custGeom>
              <a:avLst/>
              <a:gdLst>
                <a:gd name="T0" fmla="*/ 0 w 40"/>
                <a:gd name="T1" fmla="*/ 0 h 25"/>
                <a:gd name="T2" fmla="*/ 40 w 40"/>
                <a:gd name="T3" fmla="*/ 25 h 25"/>
              </a:gdLst>
              <a:ahLst/>
              <a:cxnLst>
                <a:cxn ang="0">
                  <a:pos x="T0" y="T1"/>
                </a:cxn>
                <a:cxn ang="0">
                  <a:pos x="T2" y="T3"/>
                </a:cxn>
              </a:cxnLst>
              <a:rect l="0" t="0" r="r" b="b"/>
              <a:pathLst>
                <a:path w="40" h="25">
                  <a:moveTo>
                    <a:pt x="0" y="0"/>
                  </a:moveTo>
                  <a:cubicBezTo>
                    <a:pt x="0" y="0"/>
                    <a:pt x="20" y="8"/>
                    <a:pt x="40" y="25"/>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6" name="Oval 205">
              <a:extLst>
                <a:ext uri="{FF2B5EF4-FFF2-40B4-BE49-F238E27FC236}">
                  <a16:creationId xmlns:a16="http://schemas.microsoft.com/office/drawing/2014/main" id="{A923270C-0A38-48EF-BBDC-DC6EB51D009D}"/>
                </a:ext>
              </a:extLst>
            </p:cNvPr>
            <p:cNvSpPr>
              <a:spLocks noChangeArrowheads="1"/>
            </p:cNvSpPr>
            <p:nvPr/>
          </p:nvSpPr>
          <p:spPr bwMode="auto">
            <a:xfrm>
              <a:off x="16422690" y="2994025"/>
              <a:ext cx="225425" cy="230188"/>
            </a:xfrm>
            <a:prstGeom prst="ellipse">
              <a:avLst/>
            </a:pr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7" name="Freeform 143">
              <a:extLst>
                <a:ext uri="{FF2B5EF4-FFF2-40B4-BE49-F238E27FC236}">
                  <a16:creationId xmlns:a16="http://schemas.microsoft.com/office/drawing/2014/main" id="{A9049C52-BCB8-41CA-9652-FF1415105DC8}"/>
                </a:ext>
              </a:extLst>
            </p:cNvPr>
            <p:cNvSpPr>
              <a:spLocks/>
            </p:cNvSpPr>
            <p:nvPr/>
          </p:nvSpPr>
          <p:spPr bwMode="auto">
            <a:xfrm>
              <a:off x="16646527" y="3060700"/>
              <a:ext cx="44450" cy="25400"/>
            </a:xfrm>
            <a:custGeom>
              <a:avLst/>
              <a:gdLst>
                <a:gd name="T0" fmla="*/ 58 w 58"/>
                <a:gd name="T1" fmla="*/ 0 h 33"/>
                <a:gd name="T2" fmla="*/ 0 w 58"/>
                <a:gd name="T3" fmla="*/ 33 h 33"/>
              </a:gdLst>
              <a:ahLst/>
              <a:cxnLst>
                <a:cxn ang="0">
                  <a:pos x="T0" y="T1"/>
                </a:cxn>
                <a:cxn ang="0">
                  <a:pos x="T2" y="T3"/>
                </a:cxn>
              </a:cxnLst>
              <a:rect l="0" t="0" r="r" b="b"/>
              <a:pathLst>
                <a:path w="58" h="33">
                  <a:moveTo>
                    <a:pt x="58" y="0"/>
                  </a:moveTo>
                  <a:cubicBezTo>
                    <a:pt x="58" y="0"/>
                    <a:pt x="10" y="16"/>
                    <a:pt x="0" y="33"/>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sp>
          <p:nvSpPr>
            <p:cNvPr id="208" name="Freeform 144">
              <a:extLst>
                <a:ext uri="{FF2B5EF4-FFF2-40B4-BE49-F238E27FC236}">
                  <a16:creationId xmlns:a16="http://schemas.microsoft.com/office/drawing/2014/main" id="{0FC17E0E-3AC3-4F49-A23B-279E1A01354C}"/>
                </a:ext>
              </a:extLst>
            </p:cNvPr>
            <p:cNvSpPr>
              <a:spLocks/>
            </p:cNvSpPr>
            <p:nvPr/>
          </p:nvSpPr>
          <p:spPr bwMode="auto">
            <a:xfrm>
              <a:off x="16336965" y="3081338"/>
              <a:ext cx="87313" cy="26988"/>
            </a:xfrm>
            <a:custGeom>
              <a:avLst/>
              <a:gdLst>
                <a:gd name="T0" fmla="*/ 0 w 113"/>
                <a:gd name="T1" fmla="*/ 35 h 36"/>
                <a:gd name="T2" fmla="*/ 113 w 113"/>
                <a:gd name="T3" fmla="*/ 36 h 36"/>
              </a:gdLst>
              <a:ahLst/>
              <a:cxnLst>
                <a:cxn ang="0">
                  <a:pos x="T0" y="T1"/>
                </a:cxn>
                <a:cxn ang="0">
                  <a:pos x="T2" y="T3"/>
                </a:cxn>
              </a:cxnLst>
              <a:rect l="0" t="0" r="r" b="b"/>
              <a:pathLst>
                <a:path w="113" h="36">
                  <a:moveTo>
                    <a:pt x="0" y="35"/>
                  </a:moveTo>
                  <a:cubicBezTo>
                    <a:pt x="0" y="35"/>
                    <a:pt x="34" y="0"/>
                    <a:pt x="113" y="36"/>
                  </a:cubicBezTo>
                </a:path>
              </a:pathLst>
            </a:custGeom>
            <a:noFill/>
            <a:ln w="12700" cap="flat">
              <a:solidFill>
                <a:srgbClr val="211D1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Montserrat" panose="00000500000000000000" pitchFamily="2" charset="0"/>
              </a:endParaRPr>
            </a:p>
          </p:txBody>
        </p:sp>
      </p:grpSp>
    </p:spTree>
    <p:extLst>
      <p:ext uri="{BB962C8B-B14F-4D97-AF65-F5344CB8AC3E}">
        <p14:creationId xmlns:p14="http://schemas.microsoft.com/office/powerpoint/2010/main" val="149184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22" presetClass="entr" presetSubtype="1" fill="hold" nodeType="withEffect">
                                  <p:stCondLst>
                                    <p:cond delay="75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par>
                                <p:cTn id="28" presetID="42" presetClass="path" presetSubtype="0" accel="50000" decel="50000" fill="hold" nodeType="withEffect">
                                  <p:stCondLst>
                                    <p:cond delay="750"/>
                                  </p:stCondLst>
                                  <p:childTnLst>
                                    <p:animMotion origin="layout" path="M -6.25E-7 -0.11967 L -6.25E-7 -4.81481E-6 " pathEditMode="relative" rAng="0" ptsTypes="AA">
                                      <p:cBhvr>
                                        <p:cTn id="29" dur="750" fill="hold"/>
                                        <p:tgtEl>
                                          <p:spTgt spid="10"/>
                                        </p:tgtEl>
                                        <p:attrNameLst>
                                          <p:attrName>ppt_x</p:attrName>
                                          <p:attrName>ppt_y</p:attrName>
                                        </p:attrNameLst>
                                      </p:cBhvr>
                                      <p:rCtr x="0" y="5972"/>
                                    </p:animMotion>
                                  </p:childTnLst>
                                </p:cTn>
                              </p:par>
                              <p:par>
                                <p:cTn id="30" presetID="49" presetClass="entr" presetSubtype="0" decel="100000" fill="hold" grpId="0" nodeType="withEffect">
                                  <p:stCondLst>
                                    <p:cond delay="10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 calcmode="lin" valueType="num">
                                      <p:cBhvr>
                                        <p:cTn id="34" dur="500" fill="hold"/>
                                        <p:tgtEl>
                                          <p:spTgt spid="13"/>
                                        </p:tgtEl>
                                        <p:attrNameLst>
                                          <p:attrName>style.rotation</p:attrName>
                                        </p:attrNameLst>
                                      </p:cBhvr>
                                      <p:tavLst>
                                        <p:tav tm="0">
                                          <p:val>
                                            <p:fltVal val="360"/>
                                          </p:val>
                                        </p:tav>
                                        <p:tav tm="100000">
                                          <p:val>
                                            <p:fltVal val="0"/>
                                          </p:val>
                                        </p:tav>
                                      </p:tavLst>
                                    </p:anim>
                                    <p:animEffect transition="in" filter="fade">
                                      <p:cBhvr>
                                        <p:cTn id="35" dur="500"/>
                                        <p:tgtEl>
                                          <p:spTgt spid="13"/>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par>
                                <p:cTn id="41" presetID="42" presetClass="path" presetSubtype="0" accel="50000" decel="50000" fill="hold" grpId="1" nodeType="withEffect">
                                  <p:stCondLst>
                                    <p:cond delay="1000"/>
                                  </p:stCondLst>
                                  <p:childTnLst>
                                    <p:animMotion origin="layout" path="M -6.25E-7 0.06829 L -6.25E-7 3.7037E-7 " pathEditMode="relative" rAng="0" ptsTypes="AA">
                                      <p:cBhvr>
                                        <p:cTn id="42" dur="750" fill="hold"/>
                                        <p:tgtEl>
                                          <p:spTgt spid="14"/>
                                        </p:tgtEl>
                                        <p:attrNameLst>
                                          <p:attrName>ppt_x</p:attrName>
                                          <p:attrName>ppt_y</p:attrName>
                                        </p:attrNameLst>
                                      </p:cBhvr>
                                      <p:rCtr x="0" y="-3426"/>
                                    </p:animMotion>
                                  </p:childTnLst>
                                </p:cTn>
                              </p:par>
                              <p:par>
                                <p:cTn id="43" presetID="53" presetClass="entr" presetSubtype="16" fill="hold" grpId="0" nodeType="withEffect">
                                  <p:stCondLst>
                                    <p:cond delay="100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42" presetClass="path" presetSubtype="0" accel="50000" decel="50000" fill="hold" grpId="1" nodeType="withEffect">
                                  <p:stCondLst>
                                    <p:cond delay="1000"/>
                                  </p:stCondLst>
                                  <p:childTnLst>
                                    <p:animMotion origin="layout" path="M -6.25E-7 0.06829 L -6.25E-7 -2.22222E-6 " pathEditMode="relative" rAng="0" ptsTypes="AA">
                                      <p:cBhvr>
                                        <p:cTn id="49" dur="750" fill="hold"/>
                                        <p:tgtEl>
                                          <p:spTgt spid="15"/>
                                        </p:tgtEl>
                                        <p:attrNameLst>
                                          <p:attrName>ppt_x</p:attrName>
                                          <p:attrName>ppt_y</p:attrName>
                                        </p:attrNameLst>
                                      </p:cBhvr>
                                      <p:rCtr x="0" y="-3426"/>
                                    </p:animMotion>
                                  </p:childTnLst>
                                </p:cTn>
                              </p:par>
                              <p:par>
                                <p:cTn id="50" presetID="53" presetClass="entr" presetSubtype="16" fill="hold" grpId="0" nodeType="withEffect">
                                  <p:stCondLst>
                                    <p:cond delay="100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22" presetClass="entr" presetSubtype="1" fill="hold" nodeType="withEffect">
                                  <p:stCondLst>
                                    <p:cond delay="100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par>
                                <p:cTn id="58" presetID="42" presetClass="path" presetSubtype="0" accel="50000" decel="50000" fill="hold" nodeType="withEffect">
                                  <p:stCondLst>
                                    <p:cond delay="1000"/>
                                  </p:stCondLst>
                                  <p:childTnLst>
                                    <p:animMotion origin="layout" path="M -3.75E-6 -0.11967 L -3.75E-6 -4.81481E-6 " pathEditMode="relative" rAng="0" ptsTypes="AA">
                                      <p:cBhvr>
                                        <p:cTn id="59" dur="750" fill="hold"/>
                                        <p:tgtEl>
                                          <p:spTgt spid="16"/>
                                        </p:tgtEl>
                                        <p:attrNameLst>
                                          <p:attrName>ppt_x</p:attrName>
                                          <p:attrName>ppt_y</p:attrName>
                                        </p:attrNameLst>
                                      </p:cBhvr>
                                      <p:rCtr x="0" y="5972"/>
                                    </p:animMotion>
                                  </p:childTnLst>
                                </p:cTn>
                              </p:par>
                              <p:par>
                                <p:cTn id="60" presetID="49" presetClass="entr" presetSubtype="0" decel="100000" fill="hold" grpId="0" nodeType="withEffect">
                                  <p:stCondLst>
                                    <p:cond delay="125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 calcmode="lin" valueType="num">
                                      <p:cBhvr>
                                        <p:cTn id="64" dur="500" fill="hold"/>
                                        <p:tgtEl>
                                          <p:spTgt spid="19"/>
                                        </p:tgtEl>
                                        <p:attrNameLst>
                                          <p:attrName>style.rotation</p:attrName>
                                        </p:attrNameLst>
                                      </p:cBhvr>
                                      <p:tavLst>
                                        <p:tav tm="0">
                                          <p:val>
                                            <p:fltVal val="360"/>
                                          </p:val>
                                        </p:tav>
                                        <p:tav tm="100000">
                                          <p:val>
                                            <p:fltVal val="0"/>
                                          </p:val>
                                        </p:tav>
                                      </p:tavLst>
                                    </p:anim>
                                    <p:animEffect transition="in" filter="fade">
                                      <p:cBhvr>
                                        <p:cTn id="65" dur="500"/>
                                        <p:tgtEl>
                                          <p:spTgt spid="19"/>
                                        </p:tgtEl>
                                      </p:cBhvr>
                                    </p:animEffect>
                                  </p:childTnLst>
                                </p:cTn>
                              </p:par>
                              <p:par>
                                <p:cTn id="66" presetID="53" presetClass="entr" presetSubtype="16" fill="hold" grpId="0" nodeType="withEffect">
                                  <p:stCondLst>
                                    <p:cond delay="125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ppt_w</p:attrName>
                                        </p:attrNameLst>
                                      </p:cBhvr>
                                      <p:tavLst>
                                        <p:tav tm="0">
                                          <p:val>
                                            <p:fltVal val="0"/>
                                          </p:val>
                                        </p:tav>
                                        <p:tav tm="100000">
                                          <p:val>
                                            <p:strVal val="#ppt_w"/>
                                          </p:val>
                                        </p:tav>
                                      </p:tavLst>
                                    </p:anim>
                                    <p:anim calcmode="lin" valueType="num">
                                      <p:cBhvr>
                                        <p:cTn id="69" dur="500" fill="hold"/>
                                        <p:tgtEl>
                                          <p:spTgt spid="20"/>
                                        </p:tgtEl>
                                        <p:attrNameLst>
                                          <p:attrName>ppt_h</p:attrName>
                                        </p:attrNameLst>
                                      </p:cBhvr>
                                      <p:tavLst>
                                        <p:tav tm="0">
                                          <p:val>
                                            <p:fltVal val="0"/>
                                          </p:val>
                                        </p:tav>
                                        <p:tav tm="100000">
                                          <p:val>
                                            <p:strVal val="#ppt_h"/>
                                          </p:val>
                                        </p:tav>
                                      </p:tavLst>
                                    </p:anim>
                                    <p:animEffect transition="in" filter="fade">
                                      <p:cBhvr>
                                        <p:cTn id="70" dur="500"/>
                                        <p:tgtEl>
                                          <p:spTgt spid="20"/>
                                        </p:tgtEl>
                                      </p:cBhvr>
                                    </p:animEffect>
                                  </p:childTnLst>
                                </p:cTn>
                              </p:par>
                              <p:par>
                                <p:cTn id="71" presetID="42" presetClass="path" presetSubtype="0" accel="50000" decel="50000" fill="hold" grpId="1" nodeType="withEffect">
                                  <p:stCondLst>
                                    <p:cond delay="1250"/>
                                  </p:stCondLst>
                                  <p:childTnLst>
                                    <p:animMotion origin="layout" path="M 4.16667E-7 0.06829 L 4.16667E-7 3.7037E-7 " pathEditMode="relative" rAng="0" ptsTypes="AA">
                                      <p:cBhvr>
                                        <p:cTn id="72" dur="750" fill="hold"/>
                                        <p:tgtEl>
                                          <p:spTgt spid="20"/>
                                        </p:tgtEl>
                                        <p:attrNameLst>
                                          <p:attrName>ppt_x</p:attrName>
                                          <p:attrName>ppt_y</p:attrName>
                                        </p:attrNameLst>
                                      </p:cBhvr>
                                      <p:rCtr x="0" y="-3426"/>
                                    </p:animMotion>
                                  </p:childTnLst>
                                </p:cTn>
                              </p:par>
                              <p:par>
                                <p:cTn id="73" presetID="53" presetClass="entr" presetSubtype="16" fill="hold" grpId="0" nodeType="withEffect">
                                  <p:stCondLst>
                                    <p:cond delay="125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par>
                                <p:cTn id="78" presetID="42" presetClass="path" presetSubtype="0" accel="50000" decel="50000" fill="hold" grpId="1" nodeType="withEffect">
                                  <p:stCondLst>
                                    <p:cond delay="1250"/>
                                  </p:stCondLst>
                                  <p:childTnLst>
                                    <p:animMotion origin="layout" path="M 4.16667E-7 0.06829 L 4.16667E-7 1.48148E-6 " pathEditMode="relative" rAng="0" ptsTypes="AA">
                                      <p:cBhvr>
                                        <p:cTn id="79" dur="750" fill="hold"/>
                                        <p:tgtEl>
                                          <p:spTgt spid="21"/>
                                        </p:tgtEl>
                                        <p:attrNameLst>
                                          <p:attrName>ppt_x</p:attrName>
                                          <p:attrName>ppt_y</p:attrName>
                                        </p:attrNameLst>
                                      </p:cBhvr>
                                      <p:rCtr x="0" y="-3426"/>
                                    </p:animMotion>
                                  </p:childTnLst>
                                </p:cTn>
                              </p:par>
                              <p:par>
                                <p:cTn id="80" presetID="22" presetClass="entr" presetSubtype="4" fill="hold" nodeType="withEffect">
                                  <p:stCondLst>
                                    <p:cond delay="1500"/>
                                  </p:stCondLst>
                                  <p:childTnLst>
                                    <p:set>
                                      <p:cBhvr>
                                        <p:cTn id="81" dur="1" fill="hold">
                                          <p:stCondLst>
                                            <p:cond delay="0"/>
                                          </p:stCondLst>
                                        </p:cTn>
                                        <p:tgtEl>
                                          <p:spTgt spid="100"/>
                                        </p:tgtEl>
                                        <p:attrNameLst>
                                          <p:attrName>style.visibility</p:attrName>
                                        </p:attrNameLst>
                                      </p:cBhvr>
                                      <p:to>
                                        <p:strVal val="visible"/>
                                      </p:to>
                                    </p:set>
                                    <p:animEffect transition="in" filter="wipe(down)">
                                      <p:cBhvr>
                                        <p:cTn id="82" dur="500"/>
                                        <p:tgtEl>
                                          <p:spTgt spid="100"/>
                                        </p:tgtEl>
                                      </p:cBhvr>
                                    </p:animEffect>
                                  </p:childTnLst>
                                </p:cTn>
                              </p:par>
                              <p:par>
                                <p:cTn id="83" presetID="22" presetClass="entr" presetSubtype="4" fill="hold" nodeType="withEffect">
                                  <p:stCondLst>
                                    <p:cond delay="1500"/>
                                  </p:stCondLst>
                                  <p:childTnLst>
                                    <p:set>
                                      <p:cBhvr>
                                        <p:cTn id="84" dur="1" fill="hold">
                                          <p:stCondLst>
                                            <p:cond delay="0"/>
                                          </p:stCondLst>
                                        </p:cTn>
                                        <p:tgtEl>
                                          <p:spTgt spid="181"/>
                                        </p:tgtEl>
                                        <p:attrNameLst>
                                          <p:attrName>style.visibility</p:attrName>
                                        </p:attrNameLst>
                                      </p:cBhvr>
                                      <p:to>
                                        <p:strVal val="visible"/>
                                      </p:to>
                                    </p:set>
                                    <p:animEffect transition="in" filter="wipe(down)">
                                      <p:cBhvr>
                                        <p:cTn id="8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3" grpId="0" animBg="1"/>
      <p:bldP spid="14" grpId="0"/>
      <p:bldP spid="14" grpId="1"/>
      <p:bldP spid="15" grpId="0"/>
      <p:bldP spid="15" grpId="1"/>
      <p:bldP spid="19" grpId="0" animBg="1"/>
      <p:bldP spid="20" grpId="0"/>
      <p:bldP spid="20" grpId="1"/>
      <p:bldP spid="21" grpId="0"/>
      <p:bldP spid="21" grpId="1"/>
      <p:bldP spid="28"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a:extLst>
              <a:ext uri="{FF2B5EF4-FFF2-40B4-BE49-F238E27FC236}">
                <a16:creationId xmlns:a16="http://schemas.microsoft.com/office/drawing/2014/main" id="{825E3FEB-AC54-9BA9-6C66-98DF3659039E}"/>
              </a:ext>
            </a:extLst>
          </p:cNvPr>
          <p:cNvSpPr/>
          <p:nvPr/>
        </p:nvSpPr>
        <p:spPr>
          <a:xfrm rot="2700000">
            <a:off x="2531785" y="-135215"/>
            <a:ext cx="7128430" cy="712843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10s">
            <a:extLst>
              <a:ext uri="{FF2B5EF4-FFF2-40B4-BE49-F238E27FC236}">
                <a16:creationId xmlns:a16="http://schemas.microsoft.com/office/drawing/2014/main" id="{FE79087A-2CC0-475C-04D2-E7F293F93F34}"/>
              </a:ext>
            </a:extLst>
          </p:cNvPr>
          <p:cNvGrpSpPr/>
          <p:nvPr/>
        </p:nvGrpSpPr>
        <p:grpSpPr>
          <a:xfrm>
            <a:off x="3647728" y="980728"/>
            <a:ext cx="4896544" cy="4896544"/>
            <a:chOff x="-4452991" y="-337546"/>
            <a:chExt cx="7128430" cy="7128430"/>
          </a:xfrm>
        </p:grpSpPr>
        <p:sp>
          <p:nvSpPr>
            <p:cNvPr id="4" name="Rectangle: Rounded Corners 3">
              <a:extLst>
                <a:ext uri="{FF2B5EF4-FFF2-40B4-BE49-F238E27FC236}">
                  <a16:creationId xmlns:a16="http://schemas.microsoft.com/office/drawing/2014/main" id="{6B5BC0E7-4C55-4EB4-F49F-DD252207BB38}"/>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70CD1E4-5257-64CB-3CB6-CD01C23C79B3}"/>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3159355"/>
      </p:ext>
    </p:extLst>
  </p:cSld>
  <p:clrMapOvr>
    <a:masterClrMapping/>
  </p:clrMapOvr>
  <mc:AlternateContent xmlns:mc="http://schemas.openxmlformats.org/markup-compatibility/2006" xmlns:p14="http://schemas.microsoft.com/office/powerpoint/2010/main">
    <mc:Choice Requires="p14">
      <p:transition spd="slow" p14:dur="1250" advClick="0" advTm="0">
        <p14:reveal/>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10s">
            <a:extLst>
              <a:ext uri="{FF2B5EF4-FFF2-40B4-BE49-F238E27FC236}">
                <a16:creationId xmlns:a16="http://schemas.microsoft.com/office/drawing/2014/main" id="{2887044E-ECCE-53BE-0896-AC6FF6EDDB20}"/>
              </a:ext>
            </a:extLst>
          </p:cNvPr>
          <p:cNvGrpSpPr/>
          <p:nvPr/>
        </p:nvGrpSpPr>
        <p:grpSpPr>
          <a:xfrm>
            <a:off x="2667000" y="0"/>
            <a:ext cx="6858000" cy="6858000"/>
            <a:chOff x="-4452991" y="-337546"/>
            <a:chExt cx="7128430" cy="7128430"/>
          </a:xfrm>
        </p:grpSpPr>
        <p:sp>
          <p:nvSpPr>
            <p:cNvPr id="5" name="Rectangle: Rounded Corners 4">
              <a:extLst>
                <a:ext uri="{FF2B5EF4-FFF2-40B4-BE49-F238E27FC236}">
                  <a16:creationId xmlns:a16="http://schemas.microsoft.com/office/drawing/2014/main" id="{DA68B3FC-A0A2-34BA-3120-C369D03BE2AA}"/>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6EEDDD8-2644-2449-7A0A-B31A0BF74FB0}"/>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S">
            <a:extLst>
              <a:ext uri="{FF2B5EF4-FFF2-40B4-BE49-F238E27FC236}">
                <a16:creationId xmlns:a16="http://schemas.microsoft.com/office/drawing/2014/main" id="{2C1A8B10-155B-2793-E1D0-8636381B20BA}"/>
              </a:ext>
            </a:extLst>
          </p:cNvPr>
          <p:cNvSpPr/>
          <p:nvPr/>
        </p:nvSpPr>
        <p:spPr>
          <a:xfrm rot="2700000">
            <a:off x="3753802" y="1086802"/>
            <a:ext cx="4684396" cy="4684396"/>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89SR">
            <a:extLst>
              <a:ext uri="{FF2B5EF4-FFF2-40B4-BE49-F238E27FC236}">
                <a16:creationId xmlns:a16="http://schemas.microsoft.com/office/drawing/2014/main" id="{9FAD9F6D-A0B4-41B9-3D2F-7A7CEC70401D}"/>
              </a:ext>
            </a:extLst>
          </p:cNvPr>
          <p:cNvSpPr/>
          <p:nvPr/>
        </p:nvSpPr>
        <p:spPr>
          <a:xfrm rot="2700000">
            <a:off x="5682733" y="99654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Logo">
            <a:extLst>
              <a:ext uri="{FF2B5EF4-FFF2-40B4-BE49-F238E27FC236}">
                <a16:creationId xmlns:a16="http://schemas.microsoft.com/office/drawing/2014/main" id="{7DDFC9B8-A578-A01F-7922-84EA8A52DC6D}"/>
              </a:ext>
            </a:extLst>
          </p:cNvPr>
          <p:cNvGrpSpPr/>
          <p:nvPr/>
        </p:nvGrpSpPr>
        <p:grpSpPr>
          <a:xfrm>
            <a:off x="5979889" y="1293701"/>
            <a:ext cx="232222" cy="232222"/>
            <a:chOff x="5950936" y="1349892"/>
            <a:chExt cx="232222" cy="232222"/>
          </a:xfrm>
        </p:grpSpPr>
        <p:sp>
          <p:nvSpPr>
            <p:cNvPr id="10" name="Right Triangle 9">
              <a:extLst>
                <a:ext uri="{FF2B5EF4-FFF2-40B4-BE49-F238E27FC236}">
                  <a16:creationId xmlns:a16="http://schemas.microsoft.com/office/drawing/2014/main" id="{6A30A9E3-DA6F-179B-A94E-E707E3A1F7EA}"/>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043A1290-B155-1387-155E-DB49CC6F0129}"/>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ZX">
            <a:extLst>
              <a:ext uri="{FF2B5EF4-FFF2-40B4-BE49-F238E27FC236}">
                <a16:creationId xmlns:a16="http://schemas.microsoft.com/office/drawing/2014/main" id="{37205AB8-C91A-7D3E-4101-1657803EA503}"/>
              </a:ext>
            </a:extLst>
          </p:cNvPr>
          <p:cNvSpPr/>
          <p:nvPr/>
        </p:nvSpPr>
        <p:spPr>
          <a:xfrm rot="2700000">
            <a:off x="5708980" y="5087414"/>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WebsiteURL">
            <a:extLst>
              <a:ext uri="{FF2B5EF4-FFF2-40B4-BE49-F238E27FC236}">
                <a16:creationId xmlns:a16="http://schemas.microsoft.com/office/drawing/2014/main" id="{9CD84233-047B-499A-2E6A-8094DD581C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667" y="5328101"/>
            <a:ext cx="292668" cy="292668"/>
          </a:xfrm>
          <a:prstGeom prst="rect">
            <a:avLst/>
          </a:prstGeom>
        </p:spPr>
      </p:pic>
      <p:sp>
        <p:nvSpPr>
          <p:cNvPr id="2" name="Text Placeholder 1">
            <a:extLst>
              <a:ext uri="{FF2B5EF4-FFF2-40B4-BE49-F238E27FC236}">
                <a16:creationId xmlns:a16="http://schemas.microsoft.com/office/drawing/2014/main" id="{35C64262-A747-FF03-F8C3-0754AD4B5D3A}"/>
              </a:ext>
            </a:extLst>
          </p:cNvPr>
          <p:cNvSpPr>
            <a:spLocks noGrp="1"/>
          </p:cNvSpPr>
          <p:nvPr>
            <p:ph type="body" sz="quarter" idx="14"/>
          </p:nvPr>
        </p:nvSpPr>
        <p:spPr/>
        <p:txBody>
          <a:bodyPr/>
          <a:lstStyle/>
          <a:p>
            <a:r>
              <a:rPr lang="en-GB"/>
              <a:t>THANK</a:t>
            </a:r>
            <a:endParaRPr lang="en-US"/>
          </a:p>
        </p:txBody>
      </p:sp>
      <p:sp>
        <p:nvSpPr>
          <p:cNvPr id="3" name="Text Placeholder 2">
            <a:extLst>
              <a:ext uri="{FF2B5EF4-FFF2-40B4-BE49-F238E27FC236}">
                <a16:creationId xmlns:a16="http://schemas.microsoft.com/office/drawing/2014/main" id="{C1A3E868-9FE6-A501-177E-1E185928F1B6}"/>
              </a:ext>
            </a:extLst>
          </p:cNvPr>
          <p:cNvSpPr>
            <a:spLocks noGrp="1"/>
          </p:cNvSpPr>
          <p:nvPr>
            <p:ph type="body" sz="quarter" idx="15"/>
          </p:nvPr>
        </p:nvSpPr>
        <p:spPr>
          <a:xfrm>
            <a:off x="3899756" y="3429000"/>
            <a:ext cx="4392488" cy="1015663"/>
          </a:xfrm>
        </p:spPr>
        <p:txBody>
          <a:bodyPr/>
          <a:lstStyle/>
          <a:p>
            <a:r>
              <a:rPr lang="en-GB"/>
              <a:t>YOU</a:t>
            </a:r>
            <a:endParaRPr lang="en-US"/>
          </a:p>
        </p:txBody>
      </p:sp>
    </p:spTree>
    <p:extLst>
      <p:ext uri="{BB962C8B-B14F-4D97-AF65-F5344CB8AC3E}">
        <p14:creationId xmlns:p14="http://schemas.microsoft.com/office/powerpoint/2010/main" val="383316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2" presetClass="entr" presetSubtype="1" fill="hold" grpId="0" nodeType="withEffect">
                                  <p:stCondLst>
                                    <p:cond delay="250"/>
                                  </p:stCondLst>
                                  <p:iterate type="lt">
                                    <p:tmPct val="0"/>
                                  </p:iterate>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up)">
                                      <p:cBhvr>
                                        <p:cTn id="27" dur="750"/>
                                        <p:tgtEl>
                                          <p:spTgt spid="2">
                                            <p:txEl>
                                              <p:pRg st="0" end="0"/>
                                            </p:txEl>
                                          </p:spTgt>
                                        </p:tgtEl>
                                      </p:cBhvr>
                                    </p:animEffect>
                                  </p:childTnLst>
                                </p:cTn>
                              </p:par>
                              <p:par>
                                <p:cTn id="28" presetID="42" presetClass="path" presetSubtype="0" accel="50000" decel="50000" fill="hold" grpId="1" nodeType="withEffect">
                                  <p:stCondLst>
                                    <p:cond delay="250"/>
                                  </p:stCondLst>
                                  <p:iterate type="lt">
                                    <p:tmPct val="0"/>
                                  </p:iterate>
                                  <p:childTnLst>
                                    <p:animMotion origin="layout" path="M -3.125E-6 -0.09723 L -3.125E-6 3.33333E-6 " pathEditMode="relative" rAng="0" ptsTypes="AA">
                                      <p:cBhvr>
                                        <p:cTn id="29" dur="1000" fill="hold"/>
                                        <p:tgtEl>
                                          <p:spTgt spid="2">
                                            <p:txEl>
                                              <p:pRg st="0" end="0"/>
                                            </p:txEl>
                                          </p:spTgt>
                                        </p:tgtEl>
                                        <p:attrNameLst>
                                          <p:attrName>ppt_x</p:attrName>
                                          <p:attrName>ppt_y</p:attrName>
                                        </p:attrNameLst>
                                      </p:cBhvr>
                                      <p:rCtr x="0" y="4861"/>
                                    </p:animMotion>
                                  </p:childTnLst>
                                </p:cTn>
                              </p:par>
                              <p:par>
                                <p:cTn id="30" presetID="22" presetClass="entr" presetSubtype="1"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up)">
                                      <p:cBhvr>
                                        <p:cTn id="32" dur="750"/>
                                        <p:tgtEl>
                                          <p:spTgt spid="3">
                                            <p:txEl>
                                              <p:pRg st="0" end="0"/>
                                            </p:txEl>
                                          </p:spTgt>
                                        </p:tgtEl>
                                      </p:cBhvr>
                                    </p:animEffect>
                                  </p:childTnLst>
                                </p:cTn>
                              </p:par>
                              <p:par>
                                <p:cTn id="33" presetID="42" presetClass="path" presetSubtype="0" accel="50000" decel="50000" fill="hold" grpId="1" nodeType="withEffect">
                                  <p:stCondLst>
                                    <p:cond delay="250"/>
                                  </p:stCondLst>
                                  <p:childTnLst>
                                    <p:animMotion origin="layout" path="M -2.91667E-6 0.09329 L -2.91667E-6 1.48148E-6 " pathEditMode="relative" rAng="0" ptsTypes="AA">
                                      <p:cBhvr>
                                        <p:cTn id="34" dur="1000" fill="hold"/>
                                        <p:tgtEl>
                                          <p:spTgt spid="3">
                                            <p:txEl>
                                              <p:pRg st="0" end="0"/>
                                            </p:txEl>
                                          </p:spTgt>
                                        </p:tgtEl>
                                        <p:attrNameLst>
                                          <p:attrName>ppt_x</p:attrName>
                                          <p:attrName>ppt_y</p:attrName>
                                        </p:attrNameLst>
                                      </p:cBhvr>
                                      <p:rCtr x="0" y="-4676"/>
                                    </p:animMotion>
                                  </p:childTnLst>
                                </p:cTn>
                              </p:par>
                              <p:par>
                                <p:cTn id="35" presetID="8" presetClass="emph" presetSubtype="0" repeatCount="indefinite" autoRev="1" fill="hold" nodeType="withEffect">
                                  <p:stCondLst>
                                    <p:cond delay="250"/>
                                  </p:stCondLst>
                                  <p:childTnLst>
                                    <p:animRot by="21600000">
                                      <p:cBhvr>
                                        <p:cTn id="36" dur="10000" fill="hold"/>
                                        <p:tgtEl>
                                          <p:spTgt spid="4"/>
                                        </p:tgtEl>
                                        <p:attrNameLst>
                                          <p:attrName>r</p:attrName>
                                        </p:attrNameLst>
                                      </p:cBhvr>
                                    </p:animRot>
                                  </p:childTnLst>
                                </p:cTn>
                              </p:par>
                              <p:par>
                                <p:cTn id="37" presetID="8" presetClass="emph" presetSubtype="0" repeatCount="indefinite" autoRev="1" fill="hold" grpId="0" nodeType="withEffect">
                                  <p:stCondLst>
                                    <p:cond delay="250"/>
                                  </p:stCondLst>
                                  <p:childTnLst>
                                    <p:animRot by="-21600000">
                                      <p:cBhvr>
                                        <p:cTn id="38"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 grpId="0" build="p"/>
      <p:bldP spid="2" grpId="1" build="p"/>
      <p:bldP spid="3" grpId="0" build="p"/>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18">
            <a:extLst>
              <a:ext uri="{FF2B5EF4-FFF2-40B4-BE49-F238E27FC236}">
                <a16:creationId xmlns:a16="http://schemas.microsoft.com/office/drawing/2014/main" id="{98329500-D142-2E44-0F0E-65294DDCDBAD}"/>
              </a:ext>
            </a:extLst>
          </p:cNvPr>
          <p:cNvGrpSpPr/>
          <p:nvPr/>
        </p:nvGrpSpPr>
        <p:grpSpPr>
          <a:xfrm rot="5400000">
            <a:off x="7704330" y="2024844"/>
            <a:ext cx="2808313" cy="2808313"/>
            <a:chOff x="-4452992" y="-337546"/>
            <a:chExt cx="7128431" cy="7128431"/>
          </a:xfrm>
        </p:grpSpPr>
        <p:sp>
          <p:nvSpPr>
            <p:cNvPr id="7" name="Rectangle: Rounded Corners 6">
              <a:extLst>
                <a:ext uri="{FF2B5EF4-FFF2-40B4-BE49-F238E27FC236}">
                  <a16:creationId xmlns:a16="http://schemas.microsoft.com/office/drawing/2014/main" id="{8C800E36-E5D5-9DEB-4006-CC6A9597B9C8}"/>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E41BB4A-471D-6412-D36D-2DAE7C10FC53}"/>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3">
            <a:extLst>
              <a:ext uri="{FF2B5EF4-FFF2-40B4-BE49-F238E27FC236}">
                <a16:creationId xmlns:a16="http://schemas.microsoft.com/office/drawing/2014/main" id="{02C6E844-902B-5655-4471-D1BFE21F7107}"/>
              </a:ext>
            </a:extLst>
          </p:cNvPr>
          <p:cNvGrpSpPr/>
          <p:nvPr/>
        </p:nvGrpSpPr>
        <p:grpSpPr>
          <a:xfrm rot="5400000">
            <a:off x="1679358" y="2024844"/>
            <a:ext cx="2808313" cy="2808313"/>
            <a:chOff x="-4452992" y="-337546"/>
            <a:chExt cx="7128431" cy="7128431"/>
          </a:xfrm>
        </p:grpSpPr>
        <p:sp>
          <p:nvSpPr>
            <p:cNvPr id="10" name="Rectangle: Rounded Corners 9">
              <a:extLst>
                <a:ext uri="{FF2B5EF4-FFF2-40B4-BE49-F238E27FC236}">
                  <a16:creationId xmlns:a16="http://schemas.microsoft.com/office/drawing/2014/main" id="{22A48B95-CA1D-2DC7-E9BF-6AA3C43DF14D}"/>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9DCFC0-33F9-23E9-6CD1-9DF4D8345596}"/>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Rounded2">
            <a:extLst>
              <a:ext uri="{FF2B5EF4-FFF2-40B4-BE49-F238E27FC236}">
                <a16:creationId xmlns:a16="http://schemas.microsoft.com/office/drawing/2014/main" id="{169B8C90-DC73-4946-8600-120579EDB1AC}"/>
              </a:ext>
            </a:extLst>
          </p:cNvPr>
          <p:cNvSpPr/>
          <p:nvPr/>
        </p:nvSpPr>
        <p:spPr>
          <a:xfrm rot="2700000">
            <a:off x="3716055" y="1049055"/>
            <a:ext cx="4759890" cy="475989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1">
            <a:extLst>
              <a:ext uri="{FF2B5EF4-FFF2-40B4-BE49-F238E27FC236}">
                <a16:creationId xmlns:a16="http://schemas.microsoft.com/office/drawing/2014/main" id="{5DFD197A-565A-D1CB-7809-870301C860FE}"/>
              </a:ext>
            </a:extLst>
          </p:cNvPr>
          <p:cNvGrpSpPr/>
          <p:nvPr/>
        </p:nvGrpSpPr>
        <p:grpSpPr>
          <a:xfrm rot="5400000">
            <a:off x="2357856" y="2703342"/>
            <a:ext cx="1451316" cy="1451316"/>
            <a:chOff x="-4452991" y="-337546"/>
            <a:chExt cx="7128430" cy="7128430"/>
          </a:xfrm>
        </p:grpSpPr>
        <p:sp>
          <p:nvSpPr>
            <p:cNvPr id="14" name="Rectangle: Rounded Corners 13">
              <a:extLst>
                <a:ext uri="{FF2B5EF4-FFF2-40B4-BE49-F238E27FC236}">
                  <a16:creationId xmlns:a16="http://schemas.microsoft.com/office/drawing/2014/main" id="{31D93BA5-FD6C-F621-0B7B-DDBC5F1E83C5}"/>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9895EDE-20AB-E005-FD38-9B7B986AA34E}"/>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13">
            <a:extLst>
              <a:ext uri="{FF2B5EF4-FFF2-40B4-BE49-F238E27FC236}">
                <a16:creationId xmlns:a16="http://schemas.microsoft.com/office/drawing/2014/main" id="{1A76BAF0-66F6-5553-9AF3-40C2072E6605}"/>
              </a:ext>
            </a:extLst>
          </p:cNvPr>
          <p:cNvGrpSpPr/>
          <p:nvPr/>
        </p:nvGrpSpPr>
        <p:grpSpPr>
          <a:xfrm rot="5400000">
            <a:off x="8382828" y="2703342"/>
            <a:ext cx="1451316" cy="1451316"/>
            <a:chOff x="-4452991" y="-337546"/>
            <a:chExt cx="7128430" cy="7128430"/>
          </a:xfrm>
        </p:grpSpPr>
        <p:sp>
          <p:nvSpPr>
            <p:cNvPr id="17" name="Rectangle: Rounded Corners 16">
              <a:extLst>
                <a:ext uri="{FF2B5EF4-FFF2-40B4-BE49-F238E27FC236}">
                  <a16:creationId xmlns:a16="http://schemas.microsoft.com/office/drawing/2014/main" id="{78B9C138-A235-9F3D-6CD8-09FE6FF85023}"/>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B4668A-C737-11D5-07BC-913C7072D032}"/>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Rounded10">
            <a:extLst>
              <a:ext uri="{FF2B5EF4-FFF2-40B4-BE49-F238E27FC236}">
                <a16:creationId xmlns:a16="http://schemas.microsoft.com/office/drawing/2014/main" id="{9534049C-A3D9-2EE3-6555-ECB7065B20E0}"/>
              </a:ext>
            </a:extLst>
          </p:cNvPr>
          <p:cNvSpPr/>
          <p:nvPr/>
        </p:nvSpPr>
        <p:spPr>
          <a:xfrm rot="2700000">
            <a:off x="5682733" y="99431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Logo">
            <a:extLst>
              <a:ext uri="{FF2B5EF4-FFF2-40B4-BE49-F238E27FC236}">
                <a16:creationId xmlns:a16="http://schemas.microsoft.com/office/drawing/2014/main" id="{FAAB5E71-3811-9580-2F84-66D139C96C01}"/>
              </a:ext>
            </a:extLst>
          </p:cNvPr>
          <p:cNvGrpSpPr/>
          <p:nvPr/>
        </p:nvGrpSpPr>
        <p:grpSpPr>
          <a:xfrm>
            <a:off x="5979889" y="1291471"/>
            <a:ext cx="232222" cy="232222"/>
            <a:chOff x="5950936" y="1349892"/>
            <a:chExt cx="232222" cy="232222"/>
          </a:xfrm>
        </p:grpSpPr>
        <p:sp>
          <p:nvSpPr>
            <p:cNvPr id="21" name="Right Triangle 20">
              <a:extLst>
                <a:ext uri="{FF2B5EF4-FFF2-40B4-BE49-F238E27FC236}">
                  <a16:creationId xmlns:a16="http://schemas.microsoft.com/office/drawing/2014/main" id="{2518866C-C3D9-AB10-78E2-51865421E9B3}"/>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10536A86-8D34-CFAF-E5D7-C7EA15773917}"/>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WebsiteIcon">
            <a:extLst>
              <a:ext uri="{FF2B5EF4-FFF2-40B4-BE49-F238E27FC236}">
                <a16:creationId xmlns:a16="http://schemas.microsoft.com/office/drawing/2014/main" id="{A6057B59-DF7C-BD39-6558-A9EE0B6112B8}"/>
              </a:ext>
            </a:extLst>
          </p:cNvPr>
          <p:cNvSpPr/>
          <p:nvPr/>
        </p:nvSpPr>
        <p:spPr>
          <a:xfrm flipV="1">
            <a:off x="5879976" y="5324490"/>
            <a:ext cx="432048" cy="432048"/>
          </a:xfrm>
          <a:custGeom>
            <a:avLst/>
            <a:gdLst>
              <a:gd name="connsiteX0" fmla="*/ 258766 w 313069"/>
              <a:gd name="connsiteY0" fmla="*/ 57704 h 313069"/>
              <a:gd name="connsiteX1" fmla="*/ 229849 w 313069"/>
              <a:gd name="connsiteY1" fmla="*/ 76481 h 313069"/>
              <a:gd name="connsiteX2" fmla="*/ 230433 w 313069"/>
              <a:gd name="connsiteY2" fmla="*/ 78238 h 313069"/>
              <a:gd name="connsiteX3" fmla="*/ 238530 w 313069"/>
              <a:gd name="connsiteY3" fmla="*/ 112904 h 313069"/>
              <a:gd name="connsiteX4" fmla="*/ 239185 w 313069"/>
              <a:gd name="connsiteY4" fmla="*/ 117593 h 313069"/>
              <a:gd name="connsiteX5" fmla="*/ 240793 w 313069"/>
              <a:gd name="connsiteY5" fmla="*/ 131809 h 313069"/>
              <a:gd name="connsiteX6" fmla="*/ 241241 w 313069"/>
              <a:gd name="connsiteY6" fmla="*/ 137202 h 313069"/>
              <a:gd name="connsiteX7" fmla="*/ 241696 w 313069"/>
              <a:gd name="connsiteY7" fmla="*/ 149433 h 313069"/>
              <a:gd name="connsiteX8" fmla="*/ 298590 w 313069"/>
              <a:gd name="connsiteY8" fmla="*/ 149433 h 313069"/>
              <a:gd name="connsiteX9" fmla="*/ 258766 w 313069"/>
              <a:gd name="connsiteY9" fmla="*/ 57704 h 313069"/>
              <a:gd name="connsiteX10" fmla="*/ 198813 w 313069"/>
              <a:gd name="connsiteY10" fmla="*/ 20619 h 313069"/>
              <a:gd name="connsiteX11" fmla="*/ 207614 w 313069"/>
              <a:gd name="connsiteY11" fmla="*/ 31264 h 313069"/>
              <a:gd name="connsiteX12" fmla="*/ 208397 w 313069"/>
              <a:gd name="connsiteY12" fmla="*/ 32352 h 313069"/>
              <a:gd name="connsiteX13" fmla="*/ 223538 w 313069"/>
              <a:gd name="connsiteY13" fmla="*/ 59618 h 313069"/>
              <a:gd name="connsiteX14" fmla="*/ 224228 w 313069"/>
              <a:gd name="connsiteY14" fmla="*/ 61297 h 313069"/>
              <a:gd name="connsiteX15" fmla="*/ 224940 w 313069"/>
              <a:gd name="connsiteY15" fmla="*/ 63211 h 313069"/>
              <a:gd name="connsiteX16" fmla="*/ 248491 w 313069"/>
              <a:gd name="connsiteY16" fmla="*/ 48056 h 313069"/>
              <a:gd name="connsiteX17" fmla="*/ 198813 w 313069"/>
              <a:gd name="connsiteY17" fmla="*/ 20619 h 313069"/>
              <a:gd name="connsiteX18" fmla="*/ 163692 w 313069"/>
              <a:gd name="connsiteY18" fmla="*/ 14956 h 313069"/>
              <a:gd name="connsiteX19" fmla="*/ 163692 w 313069"/>
              <a:gd name="connsiteY19" fmla="*/ 77975 h 313069"/>
              <a:gd name="connsiteX20" fmla="*/ 212417 w 313069"/>
              <a:gd name="connsiteY20" fmla="*/ 68576 h 313069"/>
              <a:gd name="connsiteX21" fmla="*/ 163692 w 313069"/>
              <a:gd name="connsiteY21" fmla="*/ 14956 h 313069"/>
              <a:gd name="connsiteX22" fmla="*/ 163692 w 313069"/>
              <a:gd name="connsiteY22" fmla="*/ 149433 h 313069"/>
              <a:gd name="connsiteX23" fmla="*/ 227558 w 313069"/>
              <a:gd name="connsiteY23" fmla="*/ 149433 h 313069"/>
              <a:gd name="connsiteX24" fmla="*/ 217028 w 313069"/>
              <a:gd name="connsiteY24" fmla="*/ 81931 h 313069"/>
              <a:gd name="connsiteX25" fmla="*/ 163692 w 313069"/>
              <a:gd name="connsiteY25" fmla="*/ 92191 h 313069"/>
              <a:gd name="connsiteX26" fmla="*/ 163692 w 313069"/>
              <a:gd name="connsiteY26" fmla="*/ 149433 h 313069"/>
              <a:gd name="connsiteX27" fmla="*/ 163692 w 313069"/>
              <a:gd name="connsiteY27" fmla="*/ 220899 h 313069"/>
              <a:gd name="connsiteX28" fmla="*/ 217028 w 313069"/>
              <a:gd name="connsiteY28" fmla="*/ 231159 h 313069"/>
              <a:gd name="connsiteX29" fmla="*/ 227558 w 313069"/>
              <a:gd name="connsiteY29" fmla="*/ 163664 h 313069"/>
              <a:gd name="connsiteX30" fmla="*/ 163692 w 313069"/>
              <a:gd name="connsiteY30" fmla="*/ 163664 h 313069"/>
              <a:gd name="connsiteX31" fmla="*/ 163692 w 313069"/>
              <a:gd name="connsiteY31" fmla="*/ 220899 h 313069"/>
              <a:gd name="connsiteX32" fmla="*/ 163692 w 313069"/>
              <a:gd name="connsiteY32" fmla="*/ 298135 h 313069"/>
              <a:gd name="connsiteX33" fmla="*/ 212417 w 313069"/>
              <a:gd name="connsiteY33" fmla="*/ 244514 h 313069"/>
              <a:gd name="connsiteX34" fmla="*/ 163692 w 313069"/>
              <a:gd name="connsiteY34" fmla="*/ 235122 h 313069"/>
              <a:gd name="connsiteX35" fmla="*/ 163692 w 313069"/>
              <a:gd name="connsiteY35" fmla="*/ 298135 h 313069"/>
              <a:gd name="connsiteX36" fmla="*/ 248491 w 313069"/>
              <a:gd name="connsiteY36" fmla="*/ 265042 h 313069"/>
              <a:gd name="connsiteX37" fmla="*/ 224940 w 313069"/>
              <a:gd name="connsiteY37" fmla="*/ 249879 h 313069"/>
              <a:gd name="connsiteX38" fmla="*/ 224228 w 313069"/>
              <a:gd name="connsiteY38" fmla="*/ 251786 h 313069"/>
              <a:gd name="connsiteX39" fmla="*/ 223538 w 313069"/>
              <a:gd name="connsiteY39" fmla="*/ 253479 h 313069"/>
              <a:gd name="connsiteX40" fmla="*/ 208397 w 313069"/>
              <a:gd name="connsiteY40" fmla="*/ 280745 h 313069"/>
              <a:gd name="connsiteX41" fmla="*/ 207614 w 313069"/>
              <a:gd name="connsiteY41" fmla="*/ 281826 h 313069"/>
              <a:gd name="connsiteX42" fmla="*/ 198813 w 313069"/>
              <a:gd name="connsiteY42" fmla="*/ 292471 h 313069"/>
              <a:gd name="connsiteX43" fmla="*/ 248491 w 313069"/>
              <a:gd name="connsiteY43" fmla="*/ 265042 h 313069"/>
              <a:gd name="connsiteX44" fmla="*/ 298590 w 313069"/>
              <a:gd name="connsiteY44" fmla="*/ 163664 h 313069"/>
              <a:gd name="connsiteX45" fmla="*/ 241696 w 313069"/>
              <a:gd name="connsiteY45" fmla="*/ 163664 h 313069"/>
              <a:gd name="connsiteX46" fmla="*/ 241241 w 313069"/>
              <a:gd name="connsiteY46" fmla="*/ 175888 h 313069"/>
              <a:gd name="connsiteX47" fmla="*/ 240793 w 313069"/>
              <a:gd name="connsiteY47" fmla="*/ 181281 h 313069"/>
              <a:gd name="connsiteX48" fmla="*/ 239185 w 313069"/>
              <a:gd name="connsiteY48" fmla="*/ 195497 h 313069"/>
              <a:gd name="connsiteX49" fmla="*/ 238530 w 313069"/>
              <a:gd name="connsiteY49" fmla="*/ 200179 h 313069"/>
              <a:gd name="connsiteX50" fmla="*/ 230433 w 313069"/>
              <a:gd name="connsiteY50" fmla="*/ 234852 h 313069"/>
              <a:gd name="connsiteX51" fmla="*/ 229849 w 313069"/>
              <a:gd name="connsiteY51" fmla="*/ 236609 h 313069"/>
              <a:gd name="connsiteX52" fmla="*/ 258766 w 313069"/>
              <a:gd name="connsiteY52" fmla="*/ 255379 h 313069"/>
              <a:gd name="connsiteX53" fmla="*/ 298590 w 313069"/>
              <a:gd name="connsiteY53" fmla="*/ 163664 h 313069"/>
              <a:gd name="connsiteX54" fmla="*/ 149462 w 313069"/>
              <a:gd name="connsiteY54" fmla="*/ 235122 h 313069"/>
              <a:gd name="connsiteX55" fmla="*/ 100729 w 313069"/>
              <a:gd name="connsiteY55" fmla="*/ 244514 h 313069"/>
              <a:gd name="connsiteX56" fmla="*/ 149462 w 313069"/>
              <a:gd name="connsiteY56" fmla="*/ 298135 h 313069"/>
              <a:gd name="connsiteX57" fmla="*/ 149462 w 313069"/>
              <a:gd name="connsiteY57" fmla="*/ 235122 h 313069"/>
              <a:gd name="connsiteX58" fmla="*/ 149462 w 313069"/>
              <a:gd name="connsiteY58" fmla="*/ 163664 h 313069"/>
              <a:gd name="connsiteX59" fmla="*/ 85595 w 313069"/>
              <a:gd name="connsiteY59" fmla="*/ 163664 h 313069"/>
              <a:gd name="connsiteX60" fmla="*/ 96126 w 313069"/>
              <a:gd name="connsiteY60" fmla="*/ 231159 h 313069"/>
              <a:gd name="connsiteX61" fmla="*/ 149462 w 313069"/>
              <a:gd name="connsiteY61" fmla="*/ 220899 h 313069"/>
              <a:gd name="connsiteX62" fmla="*/ 149462 w 313069"/>
              <a:gd name="connsiteY62" fmla="*/ 163664 h 313069"/>
              <a:gd name="connsiteX63" fmla="*/ 149462 w 313069"/>
              <a:gd name="connsiteY63" fmla="*/ 92191 h 313069"/>
              <a:gd name="connsiteX64" fmla="*/ 96126 w 313069"/>
              <a:gd name="connsiteY64" fmla="*/ 81931 h 313069"/>
              <a:gd name="connsiteX65" fmla="*/ 85595 w 313069"/>
              <a:gd name="connsiteY65" fmla="*/ 149433 h 313069"/>
              <a:gd name="connsiteX66" fmla="*/ 149462 w 313069"/>
              <a:gd name="connsiteY66" fmla="*/ 149433 h 313069"/>
              <a:gd name="connsiteX67" fmla="*/ 149462 w 313069"/>
              <a:gd name="connsiteY67" fmla="*/ 92191 h 313069"/>
              <a:gd name="connsiteX68" fmla="*/ 149462 w 313069"/>
              <a:gd name="connsiteY68" fmla="*/ 14956 h 313069"/>
              <a:gd name="connsiteX69" fmla="*/ 100729 w 313069"/>
              <a:gd name="connsiteY69" fmla="*/ 68576 h 313069"/>
              <a:gd name="connsiteX70" fmla="*/ 149462 w 313069"/>
              <a:gd name="connsiteY70" fmla="*/ 77975 h 313069"/>
              <a:gd name="connsiteX71" fmla="*/ 149462 w 313069"/>
              <a:gd name="connsiteY71" fmla="*/ 14956 h 313069"/>
              <a:gd name="connsiteX72" fmla="*/ 64662 w 313069"/>
              <a:gd name="connsiteY72" fmla="*/ 48056 h 313069"/>
              <a:gd name="connsiteX73" fmla="*/ 88207 w 313069"/>
              <a:gd name="connsiteY73" fmla="*/ 63211 h 313069"/>
              <a:gd name="connsiteX74" fmla="*/ 88925 w 313069"/>
              <a:gd name="connsiteY74" fmla="*/ 61297 h 313069"/>
              <a:gd name="connsiteX75" fmla="*/ 89615 w 313069"/>
              <a:gd name="connsiteY75" fmla="*/ 59618 h 313069"/>
              <a:gd name="connsiteX76" fmla="*/ 104750 w 313069"/>
              <a:gd name="connsiteY76" fmla="*/ 32352 h 313069"/>
              <a:gd name="connsiteX77" fmla="*/ 105539 w 313069"/>
              <a:gd name="connsiteY77" fmla="*/ 31264 h 313069"/>
              <a:gd name="connsiteX78" fmla="*/ 114341 w 313069"/>
              <a:gd name="connsiteY78" fmla="*/ 20619 h 313069"/>
              <a:gd name="connsiteX79" fmla="*/ 64662 w 313069"/>
              <a:gd name="connsiteY79" fmla="*/ 48056 h 313069"/>
              <a:gd name="connsiteX80" fmla="*/ 14564 w 313069"/>
              <a:gd name="connsiteY80" fmla="*/ 149433 h 313069"/>
              <a:gd name="connsiteX81" fmla="*/ 71457 w 313069"/>
              <a:gd name="connsiteY81" fmla="*/ 149433 h 313069"/>
              <a:gd name="connsiteX82" fmla="*/ 71913 w 313069"/>
              <a:gd name="connsiteY82" fmla="*/ 137202 h 313069"/>
              <a:gd name="connsiteX83" fmla="*/ 72361 w 313069"/>
              <a:gd name="connsiteY83" fmla="*/ 131809 h 313069"/>
              <a:gd name="connsiteX84" fmla="*/ 73969 w 313069"/>
              <a:gd name="connsiteY84" fmla="*/ 117593 h 313069"/>
              <a:gd name="connsiteX85" fmla="*/ 74624 w 313069"/>
              <a:gd name="connsiteY85" fmla="*/ 112904 h 313069"/>
              <a:gd name="connsiteX86" fmla="*/ 82721 w 313069"/>
              <a:gd name="connsiteY86" fmla="*/ 78238 h 313069"/>
              <a:gd name="connsiteX87" fmla="*/ 83304 w 313069"/>
              <a:gd name="connsiteY87" fmla="*/ 76481 h 313069"/>
              <a:gd name="connsiteX88" fmla="*/ 54381 w 313069"/>
              <a:gd name="connsiteY88" fmla="*/ 57704 h 313069"/>
              <a:gd name="connsiteX89" fmla="*/ 14564 w 313069"/>
              <a:gd name="connsiteY89" fmla="*/ 149433 h 313069"/>
              <a:gd name="connsiteX90" fmla="*/ 54381 w 313069"/>
              <a:gd name="connsiteY90" fmla="*/ 255379 h 313069"/>
              <a:gd name="connsiteX91" fmla="*/ 83304 w 313069"/>
              <a:gd name="connsiteY91" fmla="*/ 236609 h 313069"/>
              <a:gd name="connsiteX92" fmla="*/ 82721 w 313069"/>
              <a:gd name="connsiteY92" fmla="*/ 234852 h 313069"/>
              <a:gd name="connsiteX93" fmla="*/ 74624 w 313069"/>
              <a:gd name="connsiteY93" fmla="*/ 200179 h 313069"/>
              <a:gd name="connsiteX94" fmla="*/ 73969 w 313069"/>
              <a:gd name="connsiteY94" fmla="*/ 195497 h 313069"/>
              <a:gd name="connsiteX95" fmla="*/ 72361 w 313069"/>
              <a:gd name="connsiteY95" fmla="*/ 181281 h 313069"/>
              <a:gd name="connsiteX96" fmla="*/ 71913 w 313069"/>
              <a:gd name="connsiteY96" fmla="*/ 175888 h 313069"/>
              <a:gd name="connsiteX97" fmla="*/ 71457 w 313069"/>
              <a:gd name="connsiteY97" fmla="*/ 163664 h 313069"/>
              <a:gd name="connsiteX98" fmla="*/ 14564 w 313069"/>
              <a:gd name="connsiteY98" fmla="*/ 163664 h 313069"/>
              <a:gd name="connsiteX99" fmla="*/ 54381 w 313069"/>
              <a:gd name="connsiteY99" fmla="*/ 255379 h 313069"/>
              <a:gd name="connsiteX100" fmla="*/ 114341 w 313069"/>
              <a:gd name="connsiteY100" fmla="*/ 292471 h 313069"/>
              <a:gd name="connsiteX101" fmla="*/ 105539 w 313069"/>
              <a:gd name="connsiteY101" fmla="*/ 281826 h 313069"/>
              <a:gd name="connsiteX102" fmla="*/ 104750 w 313069"/>
              <a:gd name="connsiteY102" fmla="*/ 280745 h 313069"/>
              <a:gd name="connsiteX103" fmla="*/ 89615 w 313069"/>
              <a:gd name="connsiteY103" fmla="*/ 253479 h 313069"/>
              <a:gd name="connsiteX104" fmla="*/ 88925 w 313069"/>
              <a:gd name="connsiteY104" fmla="*/ 251786 h 313069"/>
              <a:gd name="connsiteX105" fmla="*/ 88207 w 313069"/>
              <a:gd name="connsiteY105" fmla="*/ 249879 h 313069"/>
              <a:gd name="connsiteX106" fmla="*/ 64662 w 313069"/>
              <a:gd name="connsiteY106" fmla="*/ 265042 h 313069"/>
              <a:gd name="connsiteX107" fmla="*/ 114341 w 313069"/>
              <a:gd name="connsiteY107" fmla="*/ 292471 h 313069"/>
              <a:gd name="connsiteX108" fmla="*/ 156577 w 313069"/>
              <a:gd name="connsiteY108" fmla="*/ 313084 h 313069"/>
              <a:gd name="connsiteX109" fmla="*/ 42 w 313069"/>
              <a:gd name="connsiteY109" fmla="*/ 156549 h 313069"/>
              <a:gd name="connsiteX110" fmla="*/ 156577 w 313069"/>
              <a:gd name="connsiteY110" fmla="*/ 14 h 313069"/>
              <a:gd name="connsiteX111" fmla="*/ 313112 w 313069"/>
              <a:gd name="connsiteY111" fmla="*/ 156549 h 313069"/>
              <a:gd name="connsiteX112" fmla="*/ 156577 w 313069"/>
              <a:gd name="connsiteY112" fmla="*/ 313084 h 3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13069" h="313069">
                <a:moveTo>
                  <a:pt x="258766" y="57704"/>
                </a:moveTo>
                <a:cubicBezTo>
                  <a:pt x="250348" y="64912"/>
                  <a:pt x="240700" y="71287"/>
                  <a:pt x="229849" y="76481"/>
                </a:cubicBezTo>
                <a:cubicBezTo>
                  <a:pt x="230042" y="77064"/>
                  <a:pt x="230241" y="77648"/>
                  <a:pt x="230433" y="78238"/>
                </a:cubicBezTo>
                <a:cubicBezTo>
                  <a:pt x="233848" y="89054"/>
                  <a:pt x="236588" y="100651"/>
                  <a:pt x="238530" y="112904"/>
                </a:cubicBezTo>
                <a:cubicBezTo>
                  <a:pt x="238772" y="114455"/>
                  <a:pt x="238964" y="116020"/>
                  <a:pt x="239185" y="117593"/>
                </a:cubicBezTo>
                <a:cubicBezTo>
                  <a:pt x="239839" y="122246"/>
                  <a:pt x="240373" y="126985"/>
                  <a:pt x="240793" y="131809"/>
                </a:cubicBezTo>
                <a:cubicBezTo>
                  <a:pt x="240949" y="133602"/>
                  <a:pt x="241113" y="135381"/>
                  <a:pt x="241241" y="137202"/>
                </a:cubicBezTo>
                <a:cubicBezTo>
                  <a:pt x="241511" y="141208"/>
                  <a:pt x="241568" y="145335"/>
                  <a:pt x="241696" y="149433"/>
                </a:cubicBezTo>
                <a:lnTo>
                  <a:pt x="298590" y="149433"/>
                </a:lnTo>
                <a:cubicBezTo>
                  <a:pt x="296825" y="113829"/>
                  <a:pt x="281954" y="81725"/>
                  <a:pt x="258766" y="57704"/>
                </a:cubicBezTo>
                <a:moveTo>
                  <a:pt x="198813" y="20619"/>
                </a:moveTo>
                <a:cubicBezTo>
                  <a:pt x="201880" y="23821"/>
                  <a:pt x="204797" y="27407"/>
                  <a:pt x="207614" y="31264"/>
                </a:cubicBezTo>
                <a:cubicBezTo>
                  <a:pt x="207878" y="31627"/>
                  <a:pt x="208141" y="31982"/>
                  <a:pt x="208397" y="32352"/>
                </a:cubicBezTo>
                <a:cubicBezTo>
                  <a:pt x="214039" y="40272"/>
                  <a:pt x="219134" y="49400"/>
                  <a:pt x="223538" y="59618"/>
                </a:cubicBezTo>
                <a:cubicBezTo>
                  <a:pt x="223773" y="60166"/>
                  <a:pt x="223994" y="60742"/>
                  <a:pt x="224228" y="61297"/>
                </a:cubicBezTo>
                <a:cubicBezTo>
                  <a:pt x="224485" y="61909"/>
                  <a:pt x="224691" y="62592"/>
                  <a:pt x="224940" y="63211"/>
                </a:cubicBezTo>
                <a:cubicBezTo>
                  <a:pt x="233734" y="58928"/>
                  <a:pt x="241590" y="53783"/>
                  <a:pt x="248491" y="48056"/>
                </a:cubicBezTo>
                <a:cubicBezTo>
                  <a:pt x="234104" y="35832"/>
                  <a:pt x="217298" y="26361"/>
                  <a:pt x="198813" y="20619"/>
                </a:cubicBezTo>
                <a:moveTo>
                  <a:pt x="163692" y="14956"/>
                </a:moveTo>
                <a:lnTo>
                  <a:pt x="163692" y="77975"/>
                </a:lnTo>
                <a:cubicBezTo>
                  <a:pt x="181188" y="77249"/>
                  <a:pt x="197717" y="74026"/>
                  <a:pt x="212417" y="68576"/>
                </a:cubicBezTo>
                <a:cubicBezTo>
                  <a:pt x="200791" y="39019"/>
                  <a:pt x="183451" y="18883"/>
                  <a:pt x="163692" y="14956"/>
                </a:cubicBezTo>
                <a:moveTo>
                  <a:pt x="163692" y="149433"/>
                </a:moveTo>
                <a:lnTo>
                  <a:pt x="227558" y="149433"/>
                </a:lnTo>
                <a:cubicBezTo>
                  <a:pt x="226946" y="124729"/>
                  <a:pt x="223140" y="101747"/>
                  <a:pt x="217028" y="81931"/>
                </a:cubicBezTo>
                <a:cubicBezTo>
                  <a:pt x="200862" y="87936"/>
                  <a:pt x="182789" y="91451"/>
                  <a:pt x="163692" y="92191"/>
                </a:cubicBezTo>
                <a:lnTo>
                  <a:pt x="163692" y="149433"/>
                </a:lnTo>
                <a:close/>
                <a:moveTo>
                  <a:pt x="163692" y="220899"/>
                </a:moveTo>
                <a:cubicBezTo>
                  <a:pt x="182789" y="221639"/>
                  <a:pt x="200862" y="225154"/>
                  <a:pt x="217028" y="231159"/>
                </a:cubicBezTo>
                <a:cubicBezTo>
                  <a:pt x="223140" y="211343"/>
                  <a:pt x="226946" y="188361"/>
                  <a:pt x="227558" y="163664"/>
                </a:cubicBezTo>
                <a:lnTo>
                  <a:pt x="163692" y="163664"/>
                </a:lnTo>
                <a:lnTo>
                  <a:pt x="163692" y="220899"/>
                </a:lnTo>
                <a:close/>
                <a:moveTo>
                  <a:pt x="163692" y="298135"/>
                </a:moveTo>
                <a:cubicBezTo>
                  <a:pt x="183451" y="294207"/>
                  <a:pt x="200791" y="274071"/>
                  <a:pt x="212417" y="244514"/>
                </a:cubicBezTo>
                <a:cubicBezTo>
                  <a:pt x="197717" y="239064"/>
                  <a:pt x="181188" y="235841"/>
                  <a:pt x="163692" y="235122"/>
                </a:cubicBezTo>
                <a:lnTo>
                  <a:pt x="163692" y="298135"/>
                </a:lnTo>
                <a:close/>
                <a:moveTo>
                  <a:pt x="248491" y="265042"/>
                </a:moveTo>
                <a:cubicBezTo>
                  <a:pt x="241590" y="259300"/>
                  <a:pt x="233734" y="254162"/>
                  <a:pt x="224940" y="249879"/>
                </a:cubicBezTo>
                <a:cubicBezTo>
                  <a:pt x="224691" y="250505"/>
                  <a:pt x="224485" y="251174"/>
                  <a:pt x="224228" y="251786"/>
                </a:cubicBezTo>
                <a:cubicBezTo>
                  <a:pt x="223994" y="252348"/>
                  <a:pt x="223773" y="252924"/>
                  <a:pt x="223538" y="253479"/>
                </a:cubicBezTo>
                <a:cubicBezTo>
                  <a:pt x="219134" y="263690"/>
                  <a:pt x="214039" y="272819"/>
                  <a:pt x="208397" y="280745"/>
                </a:cubicBezTo>
                <a:cubicBezTo>
                  <a:pt x="208141" y="281108"/>
                  <a:pt x="207878" y="281464"/>
                  <a:pt x="207614" y="281826"/>
                </a:cubicBezTo>
                <a:cubicBezTo>
                  <a:pt x="204797" y="285683"/>
                  <a:pt x="201880" y="289262"/>
                  <a:pt x="198813" y="292471"/>
                </a:cubicBezTo>
                <a:cubicBezTo>
                  <a:pt x="217298" y="286729"/>
                  <a:pt x="234104" y="277266"/>
                  <a:pt x="248491" y="265042"/>
                </a:cubicBezTo>
                <a:moveTo>
                  <a:pt x="298590" y="163664"/>
                </a:moveTo>
                <a:lnTo>
                  <a:pt x="241696" y="163664"/>
                </a:lnTo>
                <a:cubicBezTo>
                  <a:pt x="241568" y="167755"/>
                  <a:pt x="241511" y="171875"/>
                  <a:pt x="241241" y="175888"/>
                </a:cubicBezTo>
                <a:cubicBezTo>
                  <a:pt x="241113" y="177709"/>
                  <a:pt x="240949" y="179488"/>
                  <a:pt x="240793" y="181281"/>
                </a:cubicBezTo>
                <a:cubicBezTo>
                  <a:pt x="240373" y="186105"/>
                  <a:pt x="239839" y="190837"/>
                  <a:pt x="239185" y="195497"/>
                </a:cubicBezTo>
                <a:cubicBezTo>
                  <a:pt x="238964" y="197063"/>
                  <a:pt x="238772" y="198642"/>
                  <a:pt x="238530" y="200179"/>
                </a:cubicBezTo>
                <a:cubicBezTo>
                  <a:pt x="236588" y="212439"/>
                  <a:pt x="233848" y="224037"/>
                  <a:pt x="230433" y="234852"/>
                </a:cubicBezTo>
                <a:cubicBezTo>
                  <a:pt x="230241" y="235442"/>
                  <a:pt x="230042" y="236026"/>
                  <a:pt x="229849" y="236609"/>
                </a:cubicBezTo>
                <a:cubicBezTo>
                  <a:pt x="240700" y="241803"/>
                  <a:pt x="250348" y="248186"/>
                  <a:pt x="258766" y="255379"/>
                </a:cubicBezTo>
                <a:cubicBezTo>
                  <a:pt x="281954" y="231365"/>
                  <a:pt x="296825" y="199268"/>
                  <a:pt x="298590" y="163664"/>
                </a:cubicBezTo>
                <a:moveTo>
                  <a:pt x="149462" y="235122"/>
                </a:moveTo>
                <a:cubicBezTo>
                  <a:pt x="131958" y="235841"/>
                  <a:pt x="115429" y="239064"/>
                  <a:pt x="100729" y="244514"/>
                </a:cubicBezTo>
                <a:cubicBezTo>
                  <a:pt x="112356" y="274071"/>
                  <a:pt x="129696" y="294207"/>
                  <a:pt x="149462" y="298135"/>
                </a:cubicBezTo>
                <a:lnTo>
                  <a:pt x="149462" y="235122"/>
                </a:lnTo>
                <a:close/>
                <a:moveTo>
                  <a:pt x="149462" y="163664"/>
                </a:moveTo>
                <a:lnTo>
                  <a:pt x="85595" y="163664"/>
                </a:lnTo>
                <a:cubicBezTo>
                  <a:pt x="86207" y="188361"/>
                  <a:pt x="90007" y="211343"/>
                  <a:pt x="96126" y="231159"/>
                </a:cubicBezTo>
                <a:cubicBezTo>
                  <a:pt x="112292" y="225154"/>
                  <a:pt x="130364" y="221639"/>
                  <a:pt x="149462" y="220899"/>
                </a:cubicBezTo>
                <a:lnTo>
                  <a:pt x="149462" y="163664"/>
                </a:lnTo>
                <a:close/>
                <a:moveTo>
                  <a:pt x="149462" y="92191"/>
                </a:moveTo>
                <a:cubicBezTo>
                  <a:pt x="130364" y="91451"/>
                  <a:pt x="112292" y="87936"/>
                  <a:pt x="96126" y="81931"/>
                </a:cubicBezTo>
                <a:cubicBezTo>
                  <a:pt x="90007" y="101747"/>
                  <a:pt x="86207" y="124729"/>
                  <a:pt x="85595" y="149433"/>
                </a:cubicBezTo>
                <a:lnTo>
                  <a:pt x="149462" y="149433"/>
                </a:lnTo>
                <a:lnTo>
                  <a:pt x="149462" y="92191"/>
                </a:lnTo>
                <a:close/>
                <a:moveTo>
                  <a:pt x="149462" y="14956"/>
                </a:moveTo>
                <a:cubicBezTo>
                  <a:pt x="129696" y="18883"/>
                  <a:pt x="112356" y="39019"/>
                  <a:pt x="100729" y="68576"/>
                </a:cubicBezTo>
                <a:cubicBezTo>
                  <a:pt x="115429" y="74026"/>
                  <a:pt x="131958" y="77249"/>
                  <a:pt x="149462" y="77975"/>
                </a:cubicBezTo>
                <a:lnTo>
                  <a:pt x="149462" y="14956"/>
                </a:lnTo>
                <a:close/>
                <a:moveTo>
                  <a:pt x="64662" y="48056"/>
                </a:moveTo>
                <a:cubicBezTo>
                  <a:pt x="71564" y="53783"/>
                  <a:pt x="79412" y="58928"/>
                  <a:pt x="88207" y="63211"/>
                </a:cubicBezTo>
                <a:cubicBezTo>
                  <a:pt x="88463" y="62592"/>
                  <a:pt x="88669" y="61909"/>
                  <a:pt x="88925" y="61297"/>
                </a:cubicBezTo>
                <a:cubicBezTo>
                  <a:pt x="89160" y="60742"/>
                  <a:pt x="89374" y="60166"/>
                  <a:pt x="89615" y="59618"/>
                </a:cubicBezTo>
                <a:cubicBezTo>
                  <a:pt x="94020" y="49400"/>
                  <a:pt x="99107" y="40272"/>
                  <a:pt x="104750" y="32352"/>
                </a:cubicBezTo>
                <a:cubicBezTo>
                  <a:pt x="105013" y="31982"/>
                  <a:pt x="105276" y="31627"/>
                  <a:pt x="105539" y="31264"/>
                </a:cubicBezTo>
                <a:cubicBezTo>
                  <a:pt x="108350" y="27407"/>
                  <a:pt x="111274" y="23821"/>
                  <a:pt x="114341" y="20619"/>
                </a:cubicBezTo>
                <a:cubicBezTo>
                  <a:pt x="95848" y="26361"/>
                  <a:pt x="79049" y="35832"/>
                  <a:pt x="64662" y="48056"/>
                </a:cubicBezTo>
                <a:moveTo>
                  <a:pt x="14564" y="149433"/>
                </a:moveTo>
                <a:lnTo>
                  <a:pt x="71457" y="149433"/>
                </a:lnTo>
                <a:cubicBezTo>
                  <a:pt x="71578" y="145335"/>
                  <a:pt x="71642" y="141208"/>
                  <a:pt x="71913" y="137202"/>
                </a:cubicBezTo>
                <a:cubicBezTo>
                  <a:pt x="72034" y="135381"/>
                  <a:pt x="72205" y="133602"/>
                  <a:pt x="72361" y="131809"/>
                </a:cubicBezTo>
                <a:cubicBezTo>
                  <a:pt x="72781" y="126985"/>
                  <a:pt x="73314" y="122246"/>
                  <a:pt x="73969" y="117593"/>
                </a:cubicBezTo>
                <a:cubicBezTo>
                  <a:pt x="74190" y="116020"/>
                  <a:pt x="74382" y="114455"/>
                  <a:pt x="74624" y="112904"/>
                </a:cubicBezTo>
                <a:cubicBezTo>
                  <a:pt x="76566" y="100651"/>
                  <a:pt x="79298" y="89054"/>
                  <a:pt x="82721" y="78238"/>
                </a:cubicBezTo>
                <a:cubicBezTo>
                  <a:pt x="82913" y="77648"/>
                  <a:pt x="83112" y="77064"/>
                  <a:pt x="83304" y="76481"/>
                </a:cubicBezTo>
                <a:cubicBezTo>
                  <a:pt x="72454" y="71287"/>
                  <a:pt x="62798" y="64912"/>
                  <a:pt x="54381" y="57704"/>
                </a:cubicBezTo>
                <a:cubicBezTo>
                  <a:pt x="31199" y="81725"/>
                  <a:pt x="16321" y="113829"/>
                  <a:pt x="14564" y="149433"/>
                </a:cubicBezTo>
                <a:moveTo>
                  <a:pt x="54381" y="255379"/>
                </a:moveTo>
                <a:cubicBezTo>
                  <a:pt x="62798" y="248186"/>
                  <a:pt x="72454" y="241803"/>
                  <a:pt x="83304" y="236609"/>
                </a:cubicBezTo>
                <a:cubicBezTo>
                  <a:pt x="83112" y="236026"/>
                  <a:pt x="82913" y="235442"/>
                  <a:pt x="82721" y="234852"/>
                </a:cubicBezTo>
                <a:cubicBezTo>
                  <a:pt x="79305" y="224037"/>
                  <a:pt x="76566" y="212439"/>
                  <a:pt x="74624" y="200179"/>
                </a:cubicBezTo>
                <a:cubicBezTo>
                  <a:pt x="74382" y="198642"/>
                  <a:pt x="74190" y="197063"/>
                  <a:pt x="73969" y="195497"/>
                </a:cubicBezTo>
                <a:cubicBezTo>
                  <a:pt x="73314" y="190837"/>
                  <a:pt x="72781" y="186105"/>
                  <a:pt x="72361" y="181281"/>
                </a:cubicBezTo>
                <a:cubicBezTo>
                  <a:pt x="72205" y="179488"/>
                  <a:pt x="72034" y="177709"/>
                  <a:pt x="71913" y="175888"/>
                </a:cubicBezTo>
                <a:cubicBezTo>
                  <a:pt x="71642" y="171875"/>
                  <a:pt x="71578" y="167755"/>
                  <a:pt x="71457" y="163664"/>
                </a:cubicBezTo>
                <a:lnTo>
                  <a:pt x="14564" y="163664"/>
                </a:lnTo>
                <a:cubicBezTo>
                  <a:pt x="16321" y="199268"/>
                  <a:pt x="31199" y="231365"/>
                  <a:pt x="54381" y="255379"/>
                </a:cubicBezTo>
                <a:moveTo>
                  <a:pt x="114341" y="292471"/>
                </a:moveTo>
                <a:cubicBezTo>
                  <a:pt x="111274" y="289262"/>
                  <a:pt x="108350" y="285683"/>
                  <a:pt x="105539" y="281826"/>
                </a:cubicBezTo>
                <a:cubicBezTo>
                  <a:pt x="105276" y="281464"/>
                  <a:pt x="105013" y="281108"/>
                  <a:pt x="104750" y="280745"/>
                </a:cubicBezTo>
                <a:cubicBezTo>
                  <a:pt x="99107" y="272819"/>
                  <a:pt x="94020" y="263690"/>
                  <a:pt x="89615" y="253479"/>
                </a:cubicBezTo>
                <a:cubicBezTo>
                  <a:pt x="89374" y="252924"/>
                  <a:pt x="89160" y="252348"/>
                  <a:pt x="88925" y="251786"/>
                </a:cubicBezTo>
                <a:cubicBezTo>
                  <a:pt x="88669" y="251174"/>
                  <a:pt x="88463" y="250505"/>
                  <a:pt x="88207" y="249879"/>
                </a:cubicBezTo>
                <a:cubicBezTo>
                  <a:pt x="79412" y="254162"/>
                  <a:pt x="71564" y="259300"/>
                  <a:pt x="64662" y="265042"/>
                </a:cubicBezTo>
                <a:cubicBezTo>
                  <a:pt x="79049" y="277266"/>
                  <a:pt x="95848" y="286729"/>
                  <a:pt x="114341" y="292471"/>
                </a:cubicBezTo>
                <a:moveTo>
                  <a:pt x="156577" y="313084"/>
                </a:moveTo>
                <a:cubicBezTo>
                  <a:pt x="70127" y="313084"/>
                  <a:pt x="42" y="242999"/>
                  <a:pt x="42" y="156549"/>
                </a:cubicBezTo>
                <a:cubicBezTo>
                  <a:pt x="42" y="70091"/>
                  <a:pt x="70127" y="14"/>
                  <a:pt x="156577" y="14"/>
                </a:cubicBezTo>
                <a:cubicBezTo>
                  <a:pt x="243027" y="14"/>
                  <a:pt x="313112" y="70091"/>
                  <a:pt x="313112" y="156549"/>
                </a:cubicBezTo>
                <a:cubicBezTo>
                  <a:pt x="313112" y="242999"/>
                  <a:pt x="243027" y="313084"/>
                  <a:pt x="156577" y="313084"/>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4" name="!!Graphic 26">
            <a:extLst>
              <a:ext uri="{FF2B5EF4-FFF2-40B4-BE49-F238E27FC236}">
                <a16:creationId xmlns:a16="http://schemas.microsoft.com/office/drawing/2014/main" id="{E042B555-081F-7406-4DD4-0CD01C03E4A1}"/>
              </a:ext>
            </a:extLst>
          </p:cNvPr>
          <p:cNvSpPr/>
          <p:nvPr/>
        </p:nvSpPr>
        <p:spPr>
          <a:xfrm>
            <a:off x="2981514" y="3242001"/>
            <a:ext cx="204000" cy="373998"/>
          </a:xfrm>
          <a:custGeom>
            <a:avLst/>
            <a:gdLst>
              <a:gd name="connsiteX0" fmla="*/ 146283 w 270031"/>
              <a:gd name="connsiteY0" fmla="*/ 461348 h 495055"/>
              <a:gd name="connsiteX1" fmla="*/ 123780 w 270031"/>
              <a:gd name="connsiteY1" fmla="*/ 461348 h 495055"/>
              <a:gd name="connsiteX2" fmla="*/ 112529 w 270031"/>
              <a:gd name="connsiteY2" fmla="*/ 450097 h 495055"/>
              <a:gd name="connsiteX3" fmla="*/ 123780 w 270031"/>
              <a:gd name="connsiteY3" fmla="*/ 438845 h 495055"/>
              <a:gd name="connsiteX4" fmla="*/ 146283 w 270031"/>
              <a:gd name="connsiteY4" fmla="*/ 438845 h 495055"/>
              <a:gd name="connsiteX5" fmla="*/ 157534 w 270031"/>
              <a:gd name="connsiteY5" fmla="*/ 450097 h 495055"/>
              <a:gd name="connsiteX6" fmla="*/ 146283 w 270031"/>
              <a:gd name="connsiteY6" fmla="*/ 461348 h 495055"/>
              <a:gd name="connsiteX7" fmla="*/ 247544 w 270031"/>
              <a:gd name="connsiteY7" fmla="*/ 427594 h 495055"/>
              <a:gd name="connsiteX8" fmla="*/ 22519 w 270031"/>
              <a:gd name="connsiteY8" fmla="*/ 427594 h 495055"/>
              <a:gd name="connsiteX9" fmla="*/ 22519 w 270031"/>
              <a:gd name="connsiteY9" fmla="*/ 450097 h 495055"/>
              <a:gd name="connsiteX10" fmla="*/ 45021 w 270031"/>
              <a:gd name="connsiteY10" fmla="*/ 472599 h 495055"/>
              <a:gd name="connsiteX11" fmla="*/ 225042 w 270031"/>
              <a:gd name="connsiteY11" fmla="*/ 472599 h 495055"/>
              <a:gd name="connsiteX12" fmla="*/ 247544 w 270031"/>
              <a:gd name="connsiteY12" fmla="*/ 450097 h 495055"/>
              <a:gd name="connsiteX13" fmla="*/ 247544 w 270031"/>
              <a:gd name="connsiteY13" fmla="*/ 427594 h 495055"/>
              <a:gd name="connsiteX14" fmla="*/ 247544 w 270031"/>
              <a:gd name="connsiteY14" fmla="*/ 90057 h 495055"/>
              <a:gd name="connsiteX15" fmla="*/ 22519 w 270031"/>
              <a:gd name="connsiteY15" fmla="*/ 90057 h 495055"/>
              <a:gd name="connsiteX16" fmla="*/ 22519 w 270031"/>
              <a:gd name="connsiteY16" fmla="*/ 405092 h 495055"/>
              <a:gd name="connsiteX17" fmla="*/ 247544 w 270031"/>
              <a:gd name="connsiteY17" fmla="*/ 405092 h 495055"/>
              <a:gd name="connsiteX18" fmla="*/ 247544 w 270031"/>
              <a:gd name="connsiteY18" fmla="*/ 90057 h 495055"/>
              <a:gd name="connsiteX19" fmla="*/ 247544 w 270031"/>
              <a:gd name="connsiteY19" fmla="*/ 45052 h 495055"/>
              <a:gd name="connsiteX20" fmla="*/ 225042 w 270031"/>
              <a:gd name="connsiteY20" fmla="*/ 22549 h 495055"/>
              <a:gd name="connsiteX21" fmla="*/ 45021 w 270031"/>
              <a:gd name="connsiteY21" fmla="*/ 22549 h 495055"/>
              <a:gd name="connsiteX22" fmla="*/ 22519 w 270031"/>
              <a:gd name="connsiteY22" fmla="*/ 45052 h 495055"/>
              <a:gd name="connsiteX23" fmla="*/ 22519 w 270031"/>
              <a:gd name="connsiteY23" fmla="*/ 67554 h 495055"/>
              <a:gd name="connsiteX24" fmla="*/ 247544 w 270031"/>
              <a:gd name="connsiteY24" fmla="*/ 67554 h 495055"/>
              <a:gd name="connsiteX25" fmla="*/ 247544 w 270031"/>
              <a:gd name="connsiteY25" fmla="*/ 45052 h 495055"/>
              <a:gd name="connsiteX26" fmla="*/ 225042 w 270031"/>
              <a:gd name="connsiteY26" fmla="*/ 495102 h 495055"/>
              <a:gd name="connsiteX27" fmla="*/ 45021 w 270031"/>
              <a:gd name="connsiteY27" fmla="*/ 495102 h 495055"/>
              <a:gd name="connsiteX28" fmla="*/ 16 w 270031"/>
              <a:gd name="connsiteY28" fmla="*/ 450097 h 495055"/>
              <a:gd name="connsiteX29" fmla="*/ 16 w 270031"/>
              <a:gd name="connsiteY29" fmla="*/ 45052 h 495055"/>
              <a:gd name="connsiteX30" fmla="*/ 45021 w 270031"/>
              <a:gd name="connsiteY30" fmla="*/ 47 h 495055"/>
              <a:gd name="connsiteX31" fmla="*/ 225042 w 270031"/>
              <a:gd name="connsiteY31" fmla="*/ 47 h 495055"/>
              <a:gd name="connsiteX32" fmla="*/ 270047 w 270031"/>
              <a:gd name="connsiteY32" fmla="*/ 45052 h 495055"/>
              <a:gd name="connsiteX33" fmla="*/ 270047 w 270031"/>
              <a:gd name="connsiteY33" fmla="*/ 450097 h 495055"/>
              <a:gd name="connsiteX34" fmla="*/ 225042 w 270031"/>
              <a:gd name="connsiteY34" fmla="*/ 495102 h 495055"/>
              <a:gd name="connsiteX35" fmla="*/ 135032 w 270031"/>
              <a:gd name="connsiteY35" fmla="*/ 33800 h 495055"/>
              <a:gd name="connsiteX36" fmla="*/ 146283 w 270031"/>
              <a:gd name="connsiteY36" fmla="*/ 45052 h 495055"/>
              <a:gd name="connsiteX37" fmla="*/ 135032 w 270031"/>
              <a:gd name="connsiteY37" fmla="*/ 56303 h 495055"/>
              <a:gd name="connsiteX38" fmla="*/ 123780 w 270031"/>
              <a:gd name="connsiteY38" fmla="*/ 45052 h 495055"/>
              <a:gd name="connsiteX39" fmla="*/ 135032 w 270031"/>
              <a:gd name="connsiteY39" fmla="*/ 33800 h 49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0031" h="495055">
                <a:moveTo>
                  <a:pt x="146283" y="461348"/>
                </a:moveTo>
                <a:lnTo>
                  <a:pt x="123780" y="461348"/>
                </a:lnTo>
                <a:cubicBezTo>
                  <a:pt x="117558" y="461348"/>
                  <a:pt x="112529" y="456318"/>
                  <a:pt x="112529" y="450097"/>
                </a:cubicBezTo>
                <a:cubicBezTo>
                  <a:pt x="112529" y="443875"/>
                  <a:pt x="117558" y="438845"/>
                  <a:pt x="123780" y="438845"/>
                </a:cubicBezTo>
                <a:lnTo>
                  <a:pt x="146283" y="438845"/>
                </a:lnTo>
                <a:cubicBezTo>
                  <a:pt x="152505" y="438845"/>
                  <a:pt x="157534" y="443875"/>
                  <a:pt x="157534" y="450097"/>
                </a:cubicBezTo>
                <a:cubicBezTo>
                  <a:pt x="157534" y="456318"/>
                  <a:pt x="152505" y="461348"/>
                  <a:pt x="146283" y="461348"/>
                </a:cubicBezTo>
                <a:moveTo>
                  <a:pt x="247544" y="427594"/>
                </a:moveTo>
                <a:lnTo>
                  <a:pt x="22519" y="427594"/>
                </a:lnTo>
                <a:lnTo>
                  <a:pt x="22519" y="450097"/>
                </a:lnTo>
                <a:cubicBezTo>
                  <a:pt x="22519" y="462518"/>
                  <a:pt x="32588" y="472599"/>
                  <a:pt x="45021" y="472599"/>
                </a:cubicBezTo>
                <a:lnTo>
                  <a:pt x="225042" y="472599"/>
                </a:lnTo>
                <a:cubicBezTo>
                  <a:pt x="237463" y="472599"/>
                  <a:pt x="247544" y="462518"/>
                  <a:pt x="247544" y="450097"/>
                </a:cubicBezTo>
                <a:lnTo>
                  <a:pt x="247544" y="427594"/>
                </a:lnTo>
                <a:close/>
                <a:moveTo>
                  <a:pt x="247544" y="90057"/>
                </a:moveTo>
                <a:lnTo>
                  <a:pt x="22519" y="90057"/>
                </a:lnTo>
                <a:lnTo>
                  <a:pt x="22519" y="405092"/>
                </a:lnTo>
                <a:lnTo>
                  <a:pt x="247544" y="405092"/>
                </a:lnTo>
                <a:lnTo>
                  <a:pt x="247544" y="90057"/>
                </a:lnTo>
                <a:close/>
                <a:moveTo>
                  <a:pt x="247544" y="45052"/>
                </a:moveTo>
                <a:cubicBezTo>
                  <a:pt x="247544" y="32619"/>
                  <a:pt x="237463" y="22549"/>
                  <a:pt x="225042" y="22549"/>
                </a:cubicBezTo>
                <a:lnTo>
                  <a:pt x="45021" y="22549"/>
                </a:lnTo>
                <a:cubicBezTo>
                  <a:pt x="32588" y="22549"/>
                  <a:pt x="22519" y="32619"/>
                  <a:pt x="22519" y="45052"/>
                </a:cubicBezTo>
                <a:lnTo>
                  <a:pt x="22519" y="67554"/>
                </a:lnTo>
                <a:lnTo>
                  <a:pt x="247544" y="67554"/>
                </a:lnTo>
                <a:lnTo>
                  <a:pt x="247544" y="45052"/>
                </a:lnTo>
                <a:close/>
                <a:moveTo>
                  <a:pt x="225042" y="495102"/>
                </a:moveTo>
                <a:lnTo>
                  <a:pt x="45021" y="495102"/>
                </a:lnTo>
                <a:cubicBezTo>
                  <a:pt x="20167" y="495102"/>
                  <a:pt x="16" y="474951"/>
                  <a:pt x="16" y="450097"/>
                </a:cubicBezTo>
                <a:lnTo>
                  <a:pt x="16" y="45052"/>
                </a:lnTo>
                <a:cubicBezTo>
                  <a:pt x="16" y="20186"/>
                  <a:pt x="20167" y="47"/>
                  <a:pt x="45021" y="47"/>
                </a:cubicBezTo>
                <a:lnTo>
                  <a:pt x="225042" y="47"/>
                </a:lnTo>
                <a:cubicBezTo>
                  <a:pt x="249896" y="47"/>
                  <a:pt x="270047" y="20186"/>
                  <a:pt x="270047" y="45052"/>
                </a:cubicBezTo>
                <a:lnTo>
                  <a:pt x="270047" y="450097"/>
                </a:lnTo>
                <a:cubicBezTo>
                  <a:pt x="270047" y="474951"/>
                  <a:pt x="249896" y="495102"/>
                  <a:pt x="225042" y="495102"/>
                </a:cubicBezTo>
                <a:moveTo>
                  <a:pt x="135032" y="33800"/>
                </a:moveTo>
                <a:cubicBezTo>
                  <a:pt x="141253" y="33800"/>
                  <a:pt x="146283" y="38830"/>
                  <a:pt x="146283" y="45052"/>
                </a:cubicBezTo>
                <a:cubicBezTo>
                  <a:pt x="146283" y="51262"/>
                  <a:pt x="141253" y="56303"/>
                  <a:pt x="135032" y="56303"/>
                </a:cubicBezTo>
                <a:cubicBezTo>
                  <a:pt x="128810" y="56303"/>
                  <a:pt x="123780" y="51262"/>
                  <a:pt x="123780" y="45052"/>
                </a:cubicBezTo>
                <a:cubicBezTo>
                  <a:pt x="123780" y="38830"/>
                  <a:pt x="128810" y="33800"/>
                  <a:pt x="135032" y="33800"/>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5" name="!!Graphic 27">
            <a:extLst>
              <a:ext uri="{FF2B5EF4-FFF2-40B4-BE49-F238E27FC236}">
                <a16:creationId xmlns:a16="http://schemas.microsoft.com/office/drawing/2014/main" id="{C25F0AB4-4AA3-7E82-5E95-7F882A2A0BCB}"/>
              </a:ext>
            </a:extLst>
          </p:cNvPr>
          <p:cNvSpPr/>
          <p:nvPr/>
        </p:nvSpPr>
        <p:spPr>
          <a:xfrm flipV="1">
            <a:off x="8921487" y="3293001"/>
            <a:ext cx="373998" cy="271999"/>
          </a:xfrm>
          <a:custGeom>
            <a:avLst/>
            <a:gdLst>
              <a:gd name="connsiteX0" fmla="*/ 32288 w 495055"/>
              <a:gd name="connsiteY0" fmla="*/ 22509 h 360040"/>
              <a:gd name="connsiteX1" fmla="*/ 62813 w 495055"/>
              <a:gd name="connsiteY1" fmla="*/ 68290 h 360040"/>
              <a:gd name="connsiteX2" fmla="*/ 67516 w 495055"/>
              <a:gd name="connsiteY2" fmla="*/ 67514 h 360040"/>
              <a:gd name="connsiteX3" fmla="*/ 427556 w 495055"/>
              <a:gd name="connsiteY3" fmla="*/ 67514 h 360040"/>
              <a:gd name="connsiteX4" fmla="*/ 432270 w 495055"/>
              <a:gd name="connsiteY4" fmla="*/ 68290 h 360040"/>
              <a:gd name="connsiteX5" fmla="*/ 462784 w 495055"/>
              <a:gd name="connsiteY5" fmla="*/ 22509 h 360040"/>
              <a:gd name="connsiteX6" fmla="*/ 32288 w 495055"/>
              <a:gd name="connsiteY6" fmla="*/ 22509 h 360040"/>
              <a:gd name="connsiteX7" fmla="*/ 67516 w 495055"/>
              <a:gd name="connsiteY7" fmla="*/ 337544 h 360040"/>
              <a:gd name="connsiteX8" fmla="*/ 427556 w 495055"/>
              <a:gd name="connsiteY8" fmla="*/ 337544 h 360040"/>
              <a:gd name="connsiteX9" fmla="*/ 427556 w 495055"/>
              <a:gd name="connsiteY9" fmla="*/ 90016 h 360040"/>
              <a:gd name="connsiteX10" fmla="*/ 67516 w 495055"/>
              <a:gd name="connsiteY10" fmla="*/ 90016 h 360040"/>
              <a:gd name="connsiteX11" fmla="*/ 67516 w 495055"/>
              <a:gd name="connsiteY11" fmla="*/ 337544 h 360040"/>
              <a:gd name="connsiteX12" fmla="*/ 492993 w 495055"/>
              <a:gd name="connsiteY12" fmla="*/ 17378 h 360040"/>
              <a:gd name="connsiteX13" fmla="*/ 493173 w 495055"/>
              <a:gd name="connsiteY13" fmla="*/ 17502 h 360040"/>
              <a:gd name="connsiteX14" fmla="*/ 449023 w 495055"/>
              <a:gd name="connsiteY14" fmla="*/ 83727 h 360040"/>
              <a:gd name="connsiteX15" fmla="*/ 450058 w 495055"/>
              <a:gd name="connsiteY15" fmla="*/ 90016 h 360040"/>
              <a:gd name="connsiteX16" fmla="*/ 450058 w 495055"/>
              <a:gd name="connsiteY16" fmla="*/ 337544 h 360040"/>
              <a:gd name="connsiteX17" fmla="*/ 427556 w 495055"/>
              <a:gd name="connsiteY17" fmla="*/ 360046 h 360040"/>
              <a:gd name="connsiteX18" fmla="*/ 67516 w 495055"/>
              <a:gd name="connsiteY18" fmla="*/ 360046 h 360040"/>
              <a:gd name="connsiteX19" fmla="*/ 45013 w 495055"/>
              <a:gd name="connsiteY19" fmla="*/ 337544 h 360040"/>
              <a:gd name="connsiteX20" fmla="*/ 45013 w 495055"/>
              <a:gd name="connsiteY20" fmla="*/ 90016 h 360040"/>
              <a:gd name="connsiteX21" fmla="*/ 46060 w 495055"/>
              <a:gd name="connsiteY21" fmla="*/ 83727 h 360040"/>
              <a:gd name="connsiteX22" fmla="*/ 1899 w 495055"/>
              <a:gd name="connsiteY22" fmla="*/ 17502 h 360040"/>
              <a:gd name="connsiteX23" fmla="*/ 2067 w 495055"/>
              <a:gd name="connsiteY23" fmla="*/ 17378 h 360040"/>
              <a:gd name="connsiteX24" fmla="*/ 8 w 495055"/>
              <a:gd name="connsiteY24" fmla="*/ 11257 h 360040"/>
              <a:gd name="connsiteX25" fmla="*/ 11260 w 495055"/>
              <a:gd name="connsiteY25" fmla="*/ 6 h 360040"/>
              <a:gd name="connsiteX26" fmla="*/ 483812 w 495055"/>
              <a:gd name="connsiteY26" fmla="*/ 6 h 360040"/>
              <a:gd name="connsiteX27" fmla="*/ 495063 w 495055"/>
              <a:gd name="connsiteY27" fmla="*/ 11257 h 360040"/>
              <a:gd name="connsiteX28" fmla="*/ 492993 w 495055"/>
              <a:gd name="connsiteY28" fmla="*/ 17378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055" h="360040">
                <a:moveTo>
                  <a:pt x="32288" y="22509"/>
                </a:moveTo>
                <a:lnTo>
                  <a:pt x="62813" y="68290"/>
                </a:lnTo>
                <a:cubicBezTo>
                  <a:pt x="64343" y="67919"/>
                  <a:pt x="65862" y="67514"/>
                  <a:pt x="67516" y="67514"/>
                </a:cubicBezTo>
                <a:lnTo>
                  <a:pt x="427556" y="67514"/>
                </a:lnTo>
                <a:cubicBezTo>
                  <a:pt x="429199" y="67514"/>
                  <a:pt x="430729" y="67919"/>
                  <a:pt x="432270" y="68290"/>
                </a:cubicBezTo>
                <a:lnTo>
                  <a:pt x="462784" y="22509"/>
                </a:lnTo>
                <a:lnTo>
                  <a:pt x="32288" y="22509"/>
                </a:lnTo>
                <a:close/>
                <a:moveTo>
                  <a:pt x="67516" y="337544"/>
                </a:moveTo>
                <a:lnTo>
                  <a:pt x="427556" y="337544"/>
                </a:lnTo>
                <a:lnTo>
                  <a:pt x="427556" y="90016"/>
                </a:lnTo>
                <a:lnTo>
                  <a:pt x="67516" y="90016"/>
                </a:lnTo>
                <a:lnTo>
                  <a:pt x="67516" y="337544"/>
                </a:lnTo>
                <a:close/>
                <a:moveTo>
                  <a:pt x="492993" y="17378"/>
                </a:moveTo>
                <a:lnTo>
                  <a:pt x="493173" y="17502"/>
                </a:lnTo>
                <a:lnTo>
                  <a:pt x="449023" y="83727"/>
                </a:lnTo>
                <a:cubicBezTo>
                  <a:pt x="449620" y="85729"/>
                  <a:pt x="450058" y="87811"/>
                  <a:pt x="450058" y="90016"/>
                </a:cubicBezTo>
                <a:lnTo>
                  <a:pt x="450058" y="337544"/>
                </a:lnTo>
                <a:cubicBezTo>
                  <a:pt x="450058" y="349965"/>
                  <a:pt x="439977" y="360046"/>
                  <a:pt x="427556" y="360046"/>
                </a:cubicBezTo>
                <a:lnTo>
                  <a:pt x="67516" y="360046"/>
                </a:lnTo>
                <a:cubicBezTo>
                  <a:pt x="55083" y="360046"/>
                  <a:pt x="45013" y="349965"/>
                  <a:pt x="45013" y="337544"/>
                </a:cubicBezTo>
                <a:lnTo>
                  <a:pt x="45013" y="90016"/>
                </a:lnTo>
                <a:cubicBezTo>
                  <a:pt x="45013" y="87811"/>
                  <a:pt x="45452" y="85729"/>
                  <a:pt x="46060" y="83727"/>
                </a:cubicBezTo>
                <a:lnTo>
                  <a:pt x="1899" y="17502"/>
                </a:lnTo>
                <a:lnTo>
                  <a:pt x="2067" y="17378"/>
                </a:lnTo>
                <a:cubicBezTo>
                  <a:pt x="875" y="15589"/>
                  <a:pt x="8" y="13564"/>
                  <a:pt x="8" y="11257"/>
                </a:cubicBezTo>
                <a:cubicBezTo>
                  <a:pt x="8" y="5035"/>
                  <a:pt x="5038" y="6"/>
                  <a:pt x="11260" y="6"/>
                </a:cubicBezTo>
                <a:lnTo>
                  <a:pt x="483812" y="6"/>
                </a:lnTo>
                <a:cubicBezTo>
                  <a:pt x="490034" y="6"/>
                  <a:pt x="495063" y="5035"/>
                  <a:pt x="495063" y="11257"/>
                </a:cubicBezTo>
                <a:cubicBezTo>
                  <a:pt x="495063" y="13564"/>
                  <a:pt x="494197" y="15589"/>
                  <a:pt x="492993" y="17378"/>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 name="Text Placeholder 3">
            <a:extLst>
              <a:ext uri="{FF2B5EF4-FFF2-40B4-BE49-F238E27FC236}">
                <a16:creationId xmlns:a16="http://schemas.microsoft.com/office/drawing/2014/main" id="{2EA80392-BA22-136F-58C6-08AC5437A724}"/>
              </a:ext>
            </a:extLst>
          </p:cNvPr>
          <p:cNvSpPr>
            <a:spLocks noGrp="1"/>
          </p:cNvSpPr>
          <p:nvPr>
            <p:ph type="body" sz="quarter" idx="13"/>
          </p:nvPr>
        </p:nvSpPr>
        <p:spPr/>
        <p:txBody>
          <a:bodyPr>
            <a:normAutofit fontScale="77500" lnSpcReduction="20000"/>
          </a:bodyPr>
          <a:lstStyle/>
          <a:p>
            <a:r>
              <a:rPr lang="en-US" dirty="0"/>
              <a:t>An Intelligent Approach for</a:t>
            </a:r>
          </a:p>
        </p:txBody>
      </p:sp>
      <p:sp>
        <p:nvSpPr>
          <p:cNvPr id="5" name="Text Placeholder 4">
            <a:extLst>
              <a:ext uri="{FF2B5EF4-FFF2-40B4-BE49-F238E27FC236}">
                <a16:creationId xmlns:a16="http://schemas.microsoft.com/office/drawing/2014/main" id="{444A6FE2-1CCD-D10A-89E5-C2616C5C0DEF}"/>
              </a:ext>
            </a:extLst>
          </p:cNvPr>
          <p:cNvSpPr>
            <a:spLocks noGrp="1"/>
          </p:cNvSpPr>
          <p:nvPr>
            <p:ph type="body" sz="quarter" idx="14"/>
          </p:nvPr>
        </p:nvSpPr>
        <p:spPr/>
        <p:txBody>
          <a:bodyPr>
            <a:normAutofit fontScale="62500" lnSpcReduction="20000"/>
          </a:bodyPr>
          <a:lstStyle/>
          <a:p>
            <a:r>
              <a:rPr lang="en-GB" dirty="0"/>
              <a:t>Oral Cancer Diagnosis</a:t>
            </a:r>
            <a:endParaRPr lang="en-US" dirty="0"/>
          </a:p>
        </p:txBody>
      </p:sp>
      <p:grpSp>
        <p:nvGrpSpPr>
          <p:cNvPr id="32" name="Group 31">
            <a:extLst>
              <a:ext uri="{FF2B5EF4-FFF2-40B4-BE49-F238E27FC236}">
                <a16:creationId xmlns:a16="http://schemas.microsoft.com/office/drawing/2014/main" id="{B3AFFD30-6AC7-4527-9196-0706222E5E2D}"/>
              </a:ext>
            </a:extLst>
          </p:cNvPr>
          <p:cNvGrpSpPr/>
          <p:nvPr/>
        </p:nvGrpSpPr>
        <p:grpSpPr>
          <a:xfrm>
            <a:off x="208550" y="5170440"/>
            <a:ext cx="4433677" cy="2532888"/>
            <a:chOff x="208550" y="5170440"/>
            <a:chExt cx="4433677" cy="2532888"/>
          </a:xfrm>
        </p:grpSpPr>
        <p:grpSp>
          <p:nvGrpSpPr>
            <p:cNvPr id="27" name="!!Group1">
              <a:extLst>
                <a:ext uri="{FF2B5EF4-FFF2-40B4-BE49-F238E27FC236}">
                  <a16:creationId xmlns:a16="http://schemas.microsoft.com/office/drawing/2014/main" id="{0F1CB47E-E8BD-4B64-934D-A314340F16C7}"/>
                </a:ext>
              </a:extLst>
            </p:cNvPr>
            <p:cNvGrpSpPr/>
            <p:nvPr/>
          </p:nvGrpSpPr>
          <p:grpSpPr>
            <a:xfrm rot="13500000">
              <a:off x="105745" y="6107700"/>
              <a:ext cx="2532888" cy="658368"/>
              <a:chOff x="-4452991" y="-337546"/>
              <a:chExt cx="7128430" cy="7128430"/>
            </a:xfrm>
          </p:grpSpPr>
          <p:sp>
            <p:nvSpPr>
              <p:cNvPr id="28" name="Rectangle: Rounded Corners 27">
                <a:extLst>
                  <a:ext uri="{FF2B5EF4-FFF2-40B4-BE49-F238E27FC236}">
                    <a16:creationId xmlns:a16="http://schemas.microsoft.com/office/drawing/2014/main" id="{C87C4F5C-D1C3-4619-BE09-AFA32EB39216}"/>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B77B62B-B1D2-435D-B78B-E91DB2CA9674}"/>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552428F1-437A-41C3-B489-EAFFA45F5D38}"/>
                </a:ext>
              </a:extLst>
            </p:cNvPr>
            <p:cNvSpPr txBox="1"/>
            <p:nvPr/>
          </p:nvSpPr>
          <p:spPr>
            <a:xfrm>
              <a:off x="208550" y="6124025"/>
              <a:ext cx="4433677" cy="584775"/>
            </a:xfrm>
            <a:prstGeom prst="rect">
              <a:avLst/>
            </a:prstGeom>
            <a:noFill/>
          </p:spPr>
          <p:txBody>
            <a:bodyPr wrap="square">
              <a:spAutoFit/>
            </a:bodyPr>
            <a:lstStyle/>
            <a:p>
              <a:r>
                <a:rPr lang="en-US" sz="1600" b="1" dirty="0">
                  <a:solidFill>
                    <a:srgbClr val="5B74E9"/>
                  </a:solidFill>
                </a:rPr>
                <a:t>Supervised by</a:t>
              </a:r>
            </a:p>
            <a:p>
              <a:r>
                <a:rPr lang="en-US" sz="1600" b="1" dirty="0">
                  <a:solidFill>
                    <a:srgbClr val="5B74E9"/>
                  </a:solidFill>
                </a:rPr>
                <a:t>Prof. Hazem </a:t>
              </a:r>
              <a:r>
                <a:rPr lang="en-US" sz="1600" b="1" dirty="0" err="1">
                  <a:solidFill>
                    <a:srgbClr val="5B74E9"/>
                  </a:solidFill>
                </a:rPr>
                <a:t>ElBakry</a:t>
              </a:r>
              <a:r>
                <a:rPr lang="en-US" sz="1600" b="1" dirty="0">
                  <a:solidFill>
                    <a:srgbClr val="5B74E9"/>
                  </a:solidFill>
                </a:rPr>
                <a:t> </a:t>
              </a:r>
            </a:p>
          </p:txBody>
        </p:sp>
      </p:grpSp>
      <p:pic>
        <p:nvPicPr>
          <p:cNvPr id="3" name="Picture 2">
            <a:extLst>
              <a:ext uri="{FF2B5EF4-FFF2-40B4-BE49-F238E27FC236}">
                <a16:creationId xmlns:a16="http://schemas.microsoft.com/office/drawing/2014/main" id="{851775E8-ED62-479A-A9B2-79F3EA0C4AE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257626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1000"/>
                                        <p:tgtEl>
                                          <p:spTgt spid="4">
                                            <p:txEl>
                                              <p:pRg st="0" end="0"/>
                                            </p:txEl>
                                          </p:spTgt>
                                        </p:tgtEl>
                                      </p:cBhvr>
                                    </p:animEffect>
                                  </p:childTnLst>
                                </p:cTn>
                              </p:par>
                              <p:par>
                                <p:cTn id="18" presetID="22" presetClass="entr" presetSubtype="1" fill="hold" grpId="0" nodeType="withEffect">
                                  <p:stCondLst>
                                    <p:cond delay="25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up)">
                                      <p:cBhvr>
                                        <p:cTn id="20" dur="1000"/>
                                        <p:tgtEl>
                                          <p:spTgt spid="5">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8" presetClass="emph" presetSubtype="0" repeatCount="indefinite" autoRev="1" fill="hold" nodeType="withEffect">
                                  <p:stCondLst>
                                    <p:cond delay="500"/>
                                  </p:stCondLst>
                                  <p:childTnLst>
                                    <p:animRot by="21600000">
                                      <p:cBhvr>
                                        <p:cTn id="37" dur="8000" fill="hold"/>
                                        <p:tgtEl>
                                          <p:spTgt spid="9"/>
                                        </p:tgtEl>
                                        <p:attrNameLst>
                                          <p:attrName>r</p:attrName>
                                        </p:attrNameLst>
                                      </p:cBhvr>
                                    </p:animRot>
                                  </p:childTnLst>
                                </p:cTn>
                              </p:par>
                              <p:par>
                                <p:cTn id="38" presetID="8" presetClass="emph" presetSubtype="0" repeatCount="indefinite" autoRev="1" fill="hold" nodeType="withEffect">
                                  <p:stCondLst>
                                    <p:cond delay="500"/>
                                  </p:stCondLst>
                                  <p:childTnLst>
                                    <p:animRot by="-21600000">
                                      <p:cBhvr>
                                        <p:cTn id="39" dur="8000" fill="hold"/>
                                        <p:tgtEl>
                                          <p:spTgt spid="6"/>
                                        </p:tgtEl>
                                        <p:attrNameLst>
                                          <p:attrName>r</p:attrName>
                                        </p:attrNameLst>
                                      </p:cBhvr>
                                    </p:animRot>
                                  </p:childTnLst>
                                </p:cTn>
                              </p:par>
                              <p:par>
                                <p:cTn id="40" presetID="8" presetClass="emph" presetSubtype="0" repeatCount="indefinite" autoRev="1" fill="hold" nodeType="withEffect">
                                  <p:stCondLst>
                                    <p:cond delay="500"/>
                                  </p:stCondLst>
                                  <p:childTnLst>
                                    <p:animRot by="-21600000">
                                      <p:cBhvr>
                                        <p:cTn id="41" dur="8000" fill="hold"/>
                                        <p:tgtEl>
                                          <p:spTgt spid="13"/>
                                        </p:tgtEl>
                                        <p:attrNameLst>
                                          <p:attrName>r</p:attrName>
                                        </p:attrNameLst>
                                      </p:cBhvr>
                                    </p:animRot>
                                  </p:childTnLst>
                                </p:cTn>
                              </p:par>
                              <p:par>
                                <p:cTn id="42" presetID="8" presetClass="emph" presetSubtype="0" repeatCount="indefinite" autoRev="1" fill="hold" nodeType="withEffect">
                                  <p:stCondLst>
                                    <p:cond delay="500"/>
                                  </p:stCondLst>
                                  <p:childTnLst>
                                    <p:animRot by="21600000">
                                      <p:cBhvr>
                                        <p:cTn id="43" dur="8000" fill="hold"/>
                                        <p:tgtEl>
                                          <p:spTgt spid="16"/>
                                        </p:tgtEl>
                                        <p:attrNameLst>
                                          <p:attrName>r</p:attrName>
                                        </p:attrNameLst>
                                      </p:cBhvr>
                                    </p:animRot>
                                  </p:childTnLst>
                                </p:cTn>
                              </p:par>
                              <p:par>
                                <p:cTn id="44" presetID="6" presetClass="emph" presetSubtype="0" repeatCount="indefinite" autoRev="1" fill="hold" grpId="0" nodeType="withEffect">
                                  <p:stCondLst>
                                    <p:cond delay="500"/>
                                  </p:stCondLst>
                                  <p:childTnLst>
                                    <p:animScale>
                                      <p:cBhvr>
                                        <p:cTn id="45" dur="3000" fill="hold"/>
                                        <p:tgtEl>
                                          <p:spTgt spid="12"/>
                                        </p:tgtEl>
                                      </p:cBhvr>
                                      <p:by x="105000" y="105000"/>
                                    </p:animScale>
                                  </p:childTnLst>
                                </p:cTn>
                              </p:par>
                              <p:par>
                                <p:cTn id="46" presetID="2" presetClass="entr" presetSubtype="4" fill="hold" nodeType="withEffect">
                                  <p:stCondLst>
                                    <p:cond delay="50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3" grpId="0" animBg="1"/>
      <p:bldP spid="24" grpId="1" animBg="1"/>
      <p:bldP spid="25" grpId="0" animBg="1"/>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RectangleRounded27">
            <a:extLst>
              <a:ext uri="{FF2B5EF4-FFF2-40B4-BE49-F238E27FC236}">
                <a16:creationId xmlns:a16="http://schemas.microsoft.com/office/drawing/2014/main" id="{493EA2E3-8FB6-9A2E-B886-B42525384450}"/>
              </a:ext>
            </a:extLst>
          </p:cNvPr>
          <p:cNvGrpSpPr/>
          <p:nvPr/>
        </p:nvGrpSpPr>
        <p:grpSpPr>
          <a:xfrm>
            <a:off x="691208" y="1421085"/>
            <a:ext cx="4972744" cy="4940436"/>
            <a:chOff x="623392" y="496480"/>
            <a:chExt cx="4972744" cy="5865041"/>
          </a:xfrm>
        </p:grpSpPr>
        <p:sp>
          <p:nvSpPr>
            <p:cNvPr id="6" name="Rectangle: Rounded Corners 5">
              <a:extLst>
                <a:ext uri="{FF2B5EF4-FFF2-40B4-BE49-F238E27FC236}">
                  <a16:creationId xmlns:a16="http://schemas.microsoft.com/office/drawing/2014/main" id="{CEBE68D6-B00D-39D3-2A55-EE2A655E36F7}"/>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Rounded27">
              <a:extLst>
                <a:ext uri="{FF2B5EF4-FFF2-40B4-BE49-F238E27FC236}">
                  <a16:creationId xmlns:a16="http://schemas.microsoft.com/office/drawing/2014/main" id="{D21CD791-CE59-A712-689A-C35962C05702}"/>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a:extLst>
              <a:ext uri="{FF2B5EF4-FFF2-40B4-BE49-F238E27FC236}">
                <a16:creationId xmlns:a16="http://schemas.microsoft.com/office/drawing/2014/main" id="{C63CFEE7-73A3-4C13-825C-A9AA89B96B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540" r="13540"/>
          <a:stretch>
            <a:fillRect/>
          </a:stretch>
        </p:blipFill>
        <p:spPr>
          <a:xfrm>
            <a:off x="979488" y="1729332"/>
            <a:ext cx="4395787" cy="4328567"/>
          </a:xfrm>
        </p:spPr>
      </p:pic>
      <p:sp>
        <p:nvSpPr>
          <p:cNvPr id="8" name="!!RectangleRounded16">
            <a:extLst>
              <a:ext uri="{FF2B5EF4-FFF2-40B4-BE49-F238E27FC236}">
                <a16:creationId xmlns:a16="http://schemas.microsoft.com/office/drawing/2014/main" id="{CFCE5C1E-E41A-FF8C-D954-F2A0B6426508}"/>
              </a:ext>
            </a:extLst>
          </p:cNvPr>
          <p:cNvSpPr/>
          <p:nvPr/>
        </p:nvSpPr>
        <p:spPr>
          <a:xfrm rot="16200000" flipH="1">
            <a:off x="4307740" y="3849877"/>
            <a:ext cx="4993435"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017">
            <a:extLst>
              <a:ext uri="{FF2B5EF4-FFF2-40B4-BE49-F238E27FC236}">
                <a16:creationId xmlns:a16="http://schemas.microsoft.com/office/drawing/2014/main" id="{E99460E1-BA37-42CD-65C3-6B1C34C236F8}"/>
              </a:ext>
            </a:extLst>
          </p:cNvPr>
          <p:cNvSpPr/>
          <p:nvPr/>
        </p:nvSpPr>
        <p:spPr>
          <a:xfrm flipH="1">
            <a:off x="6684736" y="1703031"/>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018">
            <a:extLst>
              <a:ext uri="{FF2B5EF4-FFF2-40B4-BE49-F238E27FC236}">
                <a16:creationId xmlns:a16="http://schemas.microsoft.com/office/drawing/2014/main" id="{26CA6676-13C6-C7F3-C765-DB325C6D140C}"/>
              </a:ext>
            </a:extLst>
          </p:cNvPr>
          <p:cNvSpPr/>
          <p:nvPr/>
        </p:nvSpPr>
        <p:spPr>
          <a:xfrm flipH="1">
            <a:off x="6684736" y="2780665"/>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019">
            <a:extLst>
              <a:ext uri="{FF2B5EF4-FFF2-40B4-BE49-F238E27FC236}">
                <a16:creationId xmlns:a16="http://schemas.microsoft.com/office/drawing/2014/main" id="{442DA7F7-FC02-E095-A9C4-3D8703A99955}"/>
              </a:ext>
            </a:extLst>
          </p:cNvPr>
          <p:cNvSpPr/>
          <p:nvPr/>
        </p:nvSpPr>
        <p:spPr>
          <a:xfrm flipH="1">
            <a:off x="6684736" y="3858299"/>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020">
            <a:extLst>
              <a:ext uri="{FF2B5EF4-FFF2-40B4-BE49-F238E27FC236}">
                <a16:creationId xmlns:a16="http://schemas.microsoft.com/office/drawing/2014/main" id="{00CB528B-30ED-7DE3-224A-310022ED03F3}"/>
              </a:ext>
            </a:extLst>
          </p:cNvPr>
          <p:cNvSpPr/>
          <p:nvPr/>
        </p:nvSpPr>
        <p:spPr>
          <a:xfrm flipH="1">
            <a:off x="6684736" y="4935934"/>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B386695-0CCE-0F5C-6186-83E356ABD798}"/>
              </a:ext>
            </a:extLst>
          </p:cNvPr>
          <p:cNvGrpSpPr/>
          <p:nvPr/>
        </p:nvGrpSpPr>
        <p:grpSpPr>
          <a:xfrm>
            <a:off x="8440893" y="1454033"/>
            <a:ext cx="3199724" cy="934480"/>
            <a:chOff x="8477267" y="1523588"/>
            <a:chExt cx="2253128" cy="976066"/>
          </a:xfrm>
        </p:grpSpPr>
        <p:sp>
          <p:nvSpPr>
            <p:cNvPr id="14" name="TextBox 13">
              <a:extLst>
                <a:ext uri="{FF2B5EF4-FFF2-40B4-BE49-F238E27FC236}">
                  <a16:creationId xmlns:a16="http://schemas.microsoft.com/office/drawing/2014/main" id="{08F7B19A-A6D4-79E8-FCDD-17229FE5EBCF}"/>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High Cost of Treatment</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63EAD58-0666-1BB1-2C05-C7F4CDD79675}"/>
                </a:ext>
              </a:extLst>
            </p:cNvPr>
            <p:cNvSpPr txBox="1"/>
            <p:nvPr/>
          </p:nvSpPr>
          <p:spPr>
            <a:xfrm>
              <a:off x="8477267" y="1794020"/>
              <a:ext cx="2253128"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Oral cancer treatment costs pose financial burdens due to surgeries, radiation, chemotherapy, and post-treatment care expenses.</a:t>
              </a:r>
            </a:p>
          </p:txBody>
        </p:sp>
      </p:grpSp>
      <p:grpSp>
        <p:nvGrpSpPr>
          <p:cNvPr id="16" name="Group 15">
            <a:extLst>
              <a:ext uri="{FF2B5EF4-FFF2-40B4-BE49-F238E27FC236}">
                <a16:creationId xmlns:a16="http://schemas.microsoft.com/office/drawing/2014/main" id="{0C7C4CD3-A486-0D43-478D-2E1AA82D0D40}"/>
              </a:ext>
            </a:extLst>
          </p:cNvPr>
          <p:cNvGrpSpPr/>
          <p:nvPr/>
        </p:nvGrpSpPr>
        <p:grpSpPr>
          <a:xfrm>
            <a:off x="8472264" y="4780527"/>
            <a:ext cx="3199724" cy="753603"/>
            <a:chOff x="8477267" y="4756485"/>
            <a:chExt cx="3600400" cy="787139"/>
          </a:xfrm>
        </p:grpSpPr>
        <p:sp>
          <p:nvSpPr>
            <p:cNvPr id="17" name="TextBox 16">
              <a:extLst>
                <a:ext uri="{FF2B5EF4-FFF2-40B4-BE49-F238E27FC236}">
                  <a16:creationId xmlns:a16="http://schemas.microsoft.com/office/drawing/2014/main" id="{4D6180F4-26EF-019B-2690-125E35C2AF90}"/>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Limited Access to Specialized Healthcare</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18" name="TextBox 17">
              <a:extLst>
                <a:ext uri="{FF2B5EF4-FFF2-40B4-BE49-F238E27FC236}">
                  <a16:creationId xmlns:a16="http://schemas.microsoft.com/office/drawing/2014/main" id="{FB02529E-277D-7A21-298D-A15F214BFBB9}"/>
                </a:ext>
              </a:extLst>
            </p:cNvPr>
            <p:cNvSpPr txBox="1"/>
            <p:nvPr/>
          </p:nvSpPr>
          <p:spPr>
            <a:xfrm>
              <a:off x="8477267" y="5026923"/>
              <a:ext cx="3600400" cy="516701"/>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Limited rural access to oral cancer care delays diagnosis, worsens outcomes; addressing disparities is crucial.</a:t>
              </a:r>
            </a:p>
          </p:txBody>
        </p:sp>
      </p:grpSp>
      <p:grpSp>
        <p:nvGrpSpPr>
          <p:cNvPr id="19" name="Group 18">
            <a:extLst>
              <a:ext uri="{FF2B5EF4-FFF2-40B4-BE49-F238E27FC236}">
                <a16:creationId xmlns:a16="http://schemas.microsoft.com/office/drawing/2014/main" id="{4E2141E9-65FF-E408-1703-F603115AAEC2}"/>
              </a:ext>
            </a:extLst>
          </p:cNvPr>
          <p:cNvGrpSpPr/>
          <p:nvPr/>
        </p:nvGrpSpPr>
        <p:grpSpPr>
          <a:xfrm>
            <a:off x="8440889" y="3609299"/>
            <a:ext cx="3199725" cy="734430"/>
            <a:chOff x="8477266" y="3678851"/>
            <a:chExt cx="3528391" cy="767113"/>
          </a:xfrm>
        </p:grpSpPr>
        <p:sp>
          <p:nvSpPr>
            <p:cNvPr id="20" name="TextBox 19">
              <a:extLst>
                <a:ext uri="{FF2B5EF4-FFF2-40B4-BE49-F238E27FC236}">
                  <a16:creationId xmlns:a16="http://schemas.microsoft.com/office/drawing/2014/main" id="{B8EBCCF0-4219-309A-ED41-C0575053AE92}"/>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Traditional Diagnostic Methodology</a:t>
              </a:r>
            </a:p>
          </p:txBody>
        </p:sp>
        <p:sp>
          <p:nvSpPr>
            <p:cNvPr id="21" name="TextBox 20">
              <a:extLst>
                <a:ext uri="{FF2B5EF4-FFF2-40B4-BE49-F238E27FC236}">
                  <a16:creationId xmlns:a16="http://schemas.microsoft.com/office/drawing/2014/main" id="{01C0A77C-FFA4-9725-51F8-2A06C91BB504}"/>
                </a:ext>
              </a:extLst>
            </p:cNvPr>
            <p:cNvSpPr txBox="1"/>
            <p:nvPr/>
          </p:nvSpPr>
          <p:spPr>
            <a:xfrm>
              <a:off x="8477266" y="3949288"/>
              <a:ext cx="3528391" cy="496676"/>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Conventional detection misses early lesions, necessitating improved methods for timely intervention.</a:t>
              </a:r>
            </a:p>
          </p:txBody>
        </p:sp>
      </p:grpSp>
      <p:grpSp>
        <p:nvGrpSpPr>
          <p:cNvPr id="22" name="Group 21">
            <a:extLst>
              <a:ext uri="{FF2B5EF4-FFF2-40B4-BE49-F238E27FC236}">
                <a16:creationId xmlns:a16="http://schemas.microsoft.com/office/drawing/2014/main" id="{31811295-0580-5ECD-853B-2ABBC1891B8A}"/>
              </a:ext>
            </a:extLst>
          </p:cNvPr>
          <p:cNvGrpSpPr/>
          <p:nvPr/>
        </p:nvGrpSpPr>
        <p:grpSpPr>
          <a:xfrm>
            <a:off x="8440890" y="2531667"/>
            <a:ext cx="3199724" cy="734428"/>
            <a:chOff x="8477267" y="2601219"/>
            <a:chExt cx="1944216" cy="767111"/>
          </a:xfrm>
        </p:grpSpPr>
        <p:sp>
          <p:nvSpPr>
            <p:cNvPr id="23" name="TextBox 22">
              <a:extLst>
                <a:ext uri="{FF2B5EF4-FFF2-40B4-BE49-F238E27FC236}">
                  <a16:creationId xmlns:a16="http://schemas.microsoft.com/office/drawing/2014/main" id="{99294546-AB39-F5CB-6162-A600F1509BD7}"/>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Late Detection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094E69F1-37B3-A66D-25B7-0EAB3C77826F}"/>
                </a:ext>
              </a:extLst>
            </p:cNvPr>
            <p:cNvSpPr txBox="1"/>
            <p:nvPr/>
          </p:nvSpPr>
          <p:spPr>
            <a:xfrm>
              <a:off x="8477267" y="2871654"/>
              <a:ext cx="1944216" cy="496676"/>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Late detection of oral cancer is common due to absence of early symptoms and routine screenings.</a:t>
              </a:r>
            </a:p>
          </p:txBody>
        </p:sp>
      </p:grpSp>
      <p:grpSp>
        <p:nvGrpSpPr>
          <p:cNvPr id="25" name="Group 24">
            <a:extLst>
              <a:ext uri="{FF2B5EF4-FFF2-40B4-BE49-F238E27FC236}">
                <a16:creationId xmlns:a16="http://schemas.microsoft.com/office/drawing/2014/main" id="{9623144A-2173-9F5E-7EAF-FD84DE6FE82B}"/>
              </a:ext>
            </a:extLst>
          </p:cNvPr>
          <p:cNvGrpSpPr/>
          <p:nvPr/>
        </p:nvGrpSpPr>
        <p:grpSpPr>
          <a:xfrm>
            <a:off x="7348763" y="1421395"/>
            <a:ext cx="650560" cy="622842"/>
            <a:chOff x="7380137" y="1487270"/>
            <a:chExt cx="650560" cy="650560"/>
          </a:xfrm>
        </p:grpSpPr>
        <p:grpSp>
          <p:nvGrpSpPr>
            <p:cNvPr id="26" name="Group 25">
              <a:extLst>
                <a:ext uri="{FF2B5EF4-FFF2-40B4-BE49-F238E27FC236}">
                  <a16:creationId xmlns:a16="http://schemas.microsoft.com/office/drawing/2014/main" id="{030F32B4-5521-6BCF-79A6-CB89F9A89030}"/>
                </a:ext>
              </a:extLst>
            </p:cNvPr>
            <p:cNvGrpSpPr/>
            <p:nvPr/>
          </p:nvGrpSpPr>
          <p:grpSpPr>
            <a:xfrm>
              <a:off x="7380137" y="1487270"/>
              <a:ext cx="650560" cy="650560"/>
              <a:chOff x="3863752" y="2852936"/>
              <a:chExt cx="1512168" cy="1512168"/>
            </a:xfrm>
          </p:grpSpPr>
          <p:sp>
            <p:nvSpPr>
              <p:cNvPr id="28" name="Oval 27">
                <a:extLst>
                  <a:ext uri="{FF2B5EF4-FFF2-40B4-BE49-F238E27FC236}">
                    <a16:creationId xmlns:a16="http://schemas.microsoft.com/office/drawing/2014/main" id="{B955D747-78A7-7D77-4DF1-516E1A1F853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0E7938-8310-853A-F384-6FFEF361B19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raphic 14">
              <a:extLst>
                <a:ext uri="{FF2B5EF4-FFF2-40B4-BE49-F238E27FC236}">
                  <a16:creationId xmlns:a16="http://schemas.microsoft.com/office/drawing/2014/main" id="{C631DDFF-BB08-4615-E5D3-A926D237290B}"/>
                </a:ext>
              </a:extLst>
            </p:cNvPr>
            <p:cNvSpPr/>
            <p:nvPr/>
          </p:nvSpPr>
          <p:spPr>
            <a:xfrm>
              <a:off x="7604674" y="1701733"/>
              <a:ext cx="201486" cy="221635"/>
            </a:xfrm>
            <a:custGeom>
              <a:avLst/>
              <a:gdLst>
                <a:gd name="connsiteX0" fmla="*/ 79964 w 246044"/>
                <a:gd name="connsiteY0" fmla="*/ 172231 h 270648"/>
                <a:gd name="connsiteX1" fmla="*/ 55360 w 246044"/>
                <a:gd name="connsiteY1" fmla="*/ 172231 h 270648"/>
                <a:gd name="connsiteX2" fmla="*/ 55360 w 246044"/>
                <a:gd name="connsiteY2" fmla="*/ 196835 h 270648"/>
                <a:gd name="connsiteX3" fmla="*/ 79964 w 246044"/>
                <a:gd name="connsiteY3" fmla="*/ 196835 h 270648"/>
                <a:gd name="connsiteX4" fmla="*/ 79964 w 246044"/>
                <a:gd name="connsiteY4" fmla="*/ 172231 h 270648"/>
                <a:gd name="connsiteX5" fmla="*/ 61511 w 246044"/>
                <a:gd name="connsiteY5" fmla="*/ 135324 h 270648"/>
                <a:gd name="connsiteX6" fmla="*/ 36907 w 246044"/>
                <a:gd name="connsiteY6" fmla="*/ 135324 h 270648"/>
                <a:gd name="connsiteX7" fmla="*/ 36907 w 246044"/>
                <a:gd name="connsiteY7" fmla="*/ 159928 h 270648"/>
                <a:gd name="connsiteX8" fmla="*/ 61511 w 246044"/>
                <a:gd name="connsiteY8" fmla="*/ 159928 h 270648"/>
                <a:gd name="connsiteX9" fmla="*/ 61511 w 246044"/>
                <a:gd name="connsiteY9" fmla="*/ 135324 h 270648"/>
                <a:gd name="connsiteX10" fmla="*/ 67662 w 246044"/>
                <a:gd name="connsiteY10" fmla="*/ 233741 h 270648"/>
                <a:gd name="connsiteX11" fmla="*/ 178382 w 246044"/>
                <a:gd name="connsiteY11" fmla="*/ 233741 h 270648"/>
                <a:gd name="connsiteX12" fmla="*/ 178382 w 246044"/>
                <a:gd name="connsiteY12" fmla="*/ 209137 h 270648"/>
                <a:gd name="connsiteX13" fmla="*/ 67662 w 246044"/>
                <a:gd name="connsiteY13" fmla="*/ 209137 h 270648"/>
                <a:gd name="connsiteX14" fmla="*/ 67662 w 246044"/>
                <a:gd name="connsiteY14" fmla="*/ 233741 h 270648"/>
                <a:gd name="connsiteX15" fmla="*/ 233742 w 246044"/>
                <a:gd name="connsiteY15" fmla="*/ 246044 h 270648"/>
                <a:gd name="connsiteX16" fmla="*/ 221440 w 246044"/>
                <a:gd name="connsiteY16" fmla="*/ 258346 h 270648"/>
                <a:gd name="connsiteX17" fmla="*/ 24604 w 246044"/>
                <a:gd name="connsiteY17" fmla="*/ 258346 h 270648"/>
                <a:gd name="connsiteX18" fmla="*/ 12302 w 246044"/>
                <a:gd name="connsiteY18" fmla="*/ 246044 h 270648"/>
                <a:gd name="connsiteX19" fmla="*/ 12302 w 246044"/>
                <a:gd name="connsiteY19" fmla="*/ 123022 h 270648"/>
                <a:gd name="connsiteX20" fmla="*/ 24604 w 246044"/>
                <a:gd name="connsiteY20" fmla="*/ 110720 h 270648"/>
                <a:gd name="connsiteX21" fmla="*/ 221440 w 246044"/>
                <a:gd name="connsiteY21" fmla="*/ 110720 h 270648"/>
                <a:gd name="connsiteX22" fmla="*/ 233742 w 246044"/>
                <a:gd name="connsiteY22" fmla="*/ 123022 h 270648"/>
                <a:gd name="connsiteX23" fmla="*/ 233742 w 246044"/>
                <a:gd name="connsiteY23" fmla="*/ 246044 h 270648"/>
                <a:gd name="connsiteX24" fmla="*/ 221440 w 246044"/>
                <a:gd name="connsiteY24" fmla="*/ 98417 h 270648"/>
                <a:gd name="connsiteX25" fmla="*/ 24604 w 246044"/>
                <a:gd name="connsiteY25" fmla="*/ 98417 h 270648"/>
                <a:gd name="connsiteX26" fmla="*/ 0 w 246044"/>
                <a:gd name="connsiteY26" fmla="*/ 123022 h 270648"/>
                <a:gd name="connsiteX27" fmla="*/ 0 w 246044"/>
                <a:gd name="connsiteY27" fmla="*/ 246044 h 270648"/>
                <a:gd name="connsiteX28" fmla="*/ 24604 w 246044"/>
                <a:gd name="connsiteY28" fmla="*/ 270648 h 270648"/>
                <a:gd name="connsiteX29" fmla="*/ 221440 w 246044"/>
                <a:gd name="connsiteY29" fmla="*/ 270648 h 270648"/>
                <a:gd name="connsiteX30" fmla="*/ 246044 w 246044"/>
                <a:gd name="connsiteY30" fmla="*/ 246044 h 270648"/>
                <a:gd name="connsiteX31" fmla="*/ 246044 w 246044"/>
                <a:gd name="connsiteY31" fmla="*/ 123022 h 270648"/>
                <a:gd name="connsiteX32" fmla="*/ 221440 w 246044"/>
                <a:gd name="connsiteY32" fmla="*/ 98417 h 270648"/>
                <a:gd name="connsiteX33" fmla="*/ 184533 w 246044"/>
                <a:gd name="connsiteY33" fmla="*/ 159928 h 270648"/>
                <a:gd name="connsiteX34" fmla="*/ 209137 w 246044"/>
                <a:gd name="connsiteY34" fmla="*/ 159928 h 270648"/>
                <a:gd name="connsiteX35" fmla="*/ 209137 w 246044"/>
                <a:gd name="connsiteY35" fmla="*/ 135324 h 270648"/>
                <a:gd name="connsiteX36" fmla="*/ 184533 w 246044"/>
                <a:gd name="connsiteY36" fmla="*/ 135324 h 270648"/>
                <a:gd name="connsiteX37" fmla="*/ 184533 w 246044"/>
                <a:gd name="connsiteY37" fmla="*/ 159928 h 270648"/>
                <a:gd name="connsiteX38" fmla="*/ 166080 w 246044"/>
                <a:gd name="connsiteY38" fmla="*/ 196835 h 270648"/>
                <a:gd name="connsiteX39" fmla="*/ 190684 w 246044"/>
                <a:gd name="connsiteY39" fmla="*/ 196835 h 270648"/>
                <a:gd name="connsiteX40" fmla="*/ 190684 w 246044"/>
                <a:gd name="connsiteY40" fmla="*/ 172231 h 270648"/>
                <a:gd name="connsiteX41" fmla="*/ 166080 w 246044"/>
                <a:gd name="connsiteY41" fmla="*/ 172231 h 270648"/>
                <a:gd name="connsiteX42" fmla="*/ 166080 w 246044"/>
                <a:gd name="connsiteY42" fmla="*/ 196835 h 270648"/>
                <a:gd name="connsiteX43" fmla="*/ 123022 w 246044"/>
                <a:gd name="connsiteY43" fmla="*/ 0 h 270648"/>
                <a:gd name="connsiteX44" fmla="*/ 73813 w 246044"/>
                <a:gd name="connsiteY44" fmla="*/ 49209 h 270648"/>
                <a:gd name="connsiteX45" fmla="*/ 172231 w 246044"/>
                <a:gd name="connsiteY45" fmla="*/ 49209 h 270648"/>
                <a:gd name="connsiteX46" fmla="*/ 123022 w 246044"/>
                <a:gd name="connsiteY46" fmla="*/ 0 h 270648"/>
                <a:gd name="connsiteX47" fmla="*/ 98418 w 246044"/>
                <a:gd name="connsiteY47" fmla="*/ 135324 h 270648"/>
                <a:gd name="connsiteX48" fmla="*/ 73813 w 246044"/>
                <a:gd name="connsiteY48" fmla="*/ 135324 h 270648"/>
                <a:gd name="connsiteX49" fmla="*/ 73813 w 246044"/>
                <a:gd name="connsiteY49" fmla="*/ 159928 h 270648"/>
                <a:gd name="connsiteX50" fmla="*/ 98418 w 246044"/>
                <a:gd name="connsiteY50" fmla="*/ 159928 h 270648"/>
                <a:gd name="connsiteX51" fmla="*/ 98418 w 246044"/>
                <a:gd name="connsiteY51" fmla="*/ 135324 h 270648"/>
                <a:gd name="connsiteX52" fmla="*/ 129173 w 246044"/>
                <a:gd name="connsiteY52" fmla="*/ 196835 h 270648"/>
                <a:gd name="connsiteX53" fmla="*/ 153778 w 246044"/>
                <a:gd name="connsiteY53" fmla="*/ 196835 h 270648"/>
                <a:gd name="connsiteX54" fmla="*/ 153778 w 246044"/>
                <a:gd name="connsiteY54" fmla="*/ 172231 h 270648"/>
                <a:gd name="connsiteX55" fmla="*/ 129173 w 246044"/>
                <a:gd name="connsiteY55" fmla="*/ 172231 h 270648"/>
                <a:gd name="connsiteX56" fmla="*/ 129173 w 246044"/>
                <a:gd name="connsiteY56" fmla="*/ 196835 h 270648"/>
                <a:gd name="connsiteX57" fmla="*/ 172231 w 246044"/>
                <a:gd name="connsiteY57" fmla="*/ 135324 h 270648"/>
                <a:gd name="connsiteX58" fmla="*/ 147626 w 246044"/>
                <a:gd name="connsiteY58" fmla="*/ 135324 h 270648"/>
                <a:gd name="connsiteX59" fmla="*/ 147626 w 246044"/>
                <a:gd name="connsiteY59" fmla="*/ 159928 h 270648"/>
                <a:gd name="connsiteX60" fmla="*/ 172231 w 246044"/>
                <a:gd name="connsiteY60" fmla="*/ 159928 h 270648"/>
                <a:gd name="connsiteX61" fmla="*/ 172231 w 246044"/>
                <a:gd name="connsiteY61" fmla="*/ 135324 h 270648"/>
                <a:gd name="connsiteX62" fmla="*/ 135324 w 246044"/>
                <a:gd name="connsiteY62" fmla="*/ 135324 h 270648"/>
                <a:gd name="connsiteX63" fmla="*/ 110720 w 246044"/>
                <a:gd name="connsiteY63" fmla="*/ 135324 h 270648"/>
                <a:gd name="connsiteX64" fmla="*/ 110720 w 246044"/>
                <a:gd name="connsiteY64" fmla="*/ 159928 h 270648"/>
                <a:gd name="connsiteX65" fmla="*/ 135324 w 246044"/>
                <a:gd name="connsiteY65" fmla="*/ 159928 h 270648"/>
                <a:gd name="connsiteX66" fmla="*/ 135324 w 246044"/>
                <a:gd name="connsiteY66" fmla="*/ 135324 h 270648"/>
                <a:gd name="connsiteX67" fmla="*/ 92267 w 246044"/>
                <a:gd name="connsiteY67" fmla="*/ 196835 h 270648"/>
                <a:gd name="connsiteX68" fmla="*/ 116871 w 246044"/>
                <a:gd name="connsiteY68" fmla="*/ 196835 h 270648"/>
                <a:gd name="connsiteX69" fmla="*/ 116871 w 246044"/>
                <a:gd name="connsiteY69" fmla="*/ 172231 h 270648"/>
                <a:gd name="connsiteX70" fmla="*/ 92267 w 246044"/>
                <a:gd name="connsiteY70" fmla="*/ 172231 h 270648"/>
                <a:gd name="connsiteX71" fmla="*/ 92267 w 246044"/>
                <a:gd name="connsiteY71" fmla="*/ 196835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6044" h="270648">
                  <a:moveTo>
                    <a:pt x="79964" y="172231"/>
                  </a:moveTo>
                  <a:lnTo>
                    <a:pt x="55360" y="172231"/>
                  </a:lnTo>
                  <a:lnTo>
                    <a:pt x="55360" y="196835"/>
                  </a:lnTo>
                  <a:lnTo>
                    <a:pt x="79964" y="196835"/>
                  </a:lnTo>
                  <a:lnTo>
                    <a:pt x="79964" y="172231"/>
                  </a:lnTo>
                  <a:close/>
                  <a:moveTo>
                    <a:pt x="61511" y="135324"/>
                  </a:moveTo>
                  <a:lnTo>
                    <a:pt x="36907" y="135324"/>
                  </a:lnTo>
                  <a:lnTo>
                    <a:pt x="36907" y="159928"/>
                  </a:lnTo>
                  <a:lnTo>
                    <a:pt x="61511" y="159928"/>
                  </a:lnTo>
                  <a:lnTo>
                    <a:pt x="61511" y="135324"/>
                  </a:lnTo>
                  <a:close/>
                  <a:moveTo>
                    <a:pt x="67662" y="233741"/>
                  </a:moveTo>
                  <a:lnTo>
                    <a:pt x="178382" y="233741"/>
                  </a:lnTo>
                  <a:lnTo>
                    <a:pt x="178382" y="209137"/>
                  </a:lnTo>
                  <a:lnTo>
                    <a:pt x="67662" y="209137"/>
                  </a:lnTo>
                  <a:lnTo>
                    <a:pt x="67662" y="233741"/>
                  </a:lnTo>
                  <a:close/>
                  <a:moveTo>
                    <a:pt x="233742" y="246044"/>
                  </a:moveTo>
                  <a:cubicBezTo>
                    <a:pt x="233742" y="252840"/>
                    <a:pt x="228230" y="258346"/>
                    <a:pt x="221440" y="258346"/>
                  </a:cubicBezTo>
                  <a:lnTo>
                    <a:pt x="24604" y="258346"/>
                  </a:lnTo>
                  <a:cubicBezTo>
                    <a:pt x="17814" y="258346"/>
                    <a:pt x="12302" y="252840"/>
                    <a:pt x="12302" y="246044"/>
                  </a:cubicBezTo>
                  <a:lnTo>
                    <a:pt x="12302" y="123022"/>
                  </a:lnTo>
                  <a:cubicBezTo>
                    <a:pt x="12302" y="116231"/>
                    <a:pt x="17814" y="110720"/>
                    <a:pt x="24604" y="110720"/>
                  </a:cubicBezTo>
                  <a:lnTo>
                    <a:pt x="221440" y="110720"/>
                  </a:lnTo>
                  <a:cubicBezTo>
                    <a:pt x="228230" y="110720"/>
                    <a:pt x="233742" y="116231"/>
                    <a:pt x="233742" y="123022"/>
                  </a:cubicBezTo>
                  <a:lnTo>
                    <a:pt x="233742" y="246044"/>
                  </a:lnTo>
                  <a:close/>
                  <a:moveTo>
                    <a:pt x="221440" y="98417"/>
                  </a:moveTo>
                  <a:lnTo>
                    <a:pt x="24604" y="98417"/>
                  </a:lnTo>
                  <a:cubicBezTo>
                    <a:pt x="11017" y="98417"/>
                    <a:pt x="0" y="109434"/>
                    <a:pt x="0" y="123022"/>
                  </a:cubicBezTo>
                  <a:lnTo>
                    <a:pt x="0" y="246044"/>
                  </a:lnTo>
                  <a:cubicBezTo>
                    <a:pt x="0" y="259631"/>
                    <a:pt x="11017" y="270648"/>
                    <a:pt x="24604" y="270648"/>
                  </a:cubicBezTo>
                  <a:lnTo>
                    <a:pt x="221440" y="270648"/>
                  </a:lnTo>
                  <a:cubicBezTo>
                    <a:pt x="235027" y="270648"/>
                    <a:pt x="246044" y="259631"/>
                    <a:pt x="246044" y="246044"/>
                  </a:cubicBezTo>
                  <a:lnTo>
                    <a:pt x="246044" y="123022"/>
                  </a:lnTo>
                  <a:cubicBezTo>
                    <a:pt x="246044" y="109434"/>
                    <a:pt x="235027" y="98417"/>
                    <a:pt x="221440" y="98417"/>
                  </a:cubicBezTo>
                  <a:moveTo>
                    <a:pt x="184533" y="159928"/>
                  </a:moveTo>
                  <a:lnTo>
                    <a:pt x="209137" y="159928"/>
                  </a:lnTo>
                  <a:lnTo>
                    <a:pt x="209137" y="135324"/>
                  </a:lnTo>
                  <a:lnTo>
                    <a:pt x="184533" y="135324"/>
                  </a:lnTo>
                  <a:lnTo>
                    <a:pt x="184533" y="159928"/>
                  </a:lnTo>
                  <a:close/>
                  <a:moveTo>
                    <a:pt x="166080" y="196835"/>
                  </a:moveTo>
                  <a:lnTo>
                    <a:pt x="190684" y="196835"/>
                  </a:lnTo>
                  <a:lnTo>
                    <a:pt x="190684" y="172231"/>
                  </a:lnTo>
                  <a:lnTo>
                    <a:pt x="166080" y="172231"/>
                  </a:lnTo>
                  <a:lnTo>
                    <a:pt x="166080" y="196835"/>
                  </a:lnTo>
                  <a:close/>
                  <a:moveTo>
                    <a:pt x="123022" y="0"/>
                  </a:moveTo>
                  <a:lnTo>
                    <a:pt x="73813" y="49209"/>
                  </a:lnTo>
                  <a:lnTo>
                    <a:pt x="172231" y="49209"/>
                  </a:lnTo>
                  <a:lnTo>
                    <a:pt x="123022" y="0"/>
                  </a:lnTo>
                  <a:close/>
                  <a:moveTo>
                    <a:pt x="98418" y="135324"/>
                  </a:moveTo>
                  <a:lnTo>
                    <a:pt x="73813" y="135324"/>
                  </a:lnTo>
                  <a:lnTo>
                    <a:pt x="73813" y="159928"/>
                  </a:lnTo>
                  <a:lnTo>
                    <a:pt x="98418" y="159928"/>
                  </a:lnTo>
                  <a:lnTo>
                    <a:pt x="98418" y="135324"/>
                  </a:lnTo>
                  <a:close/>
                  <a:moveTo>
                    <a:pt x="129173" y="196835"/>
                  </a:moveTo>
                  <a:lnTo>
                    <a:pt x="153778" y="196835"/>
                  </a:lnTo>
                  <a:lnTo>
                    <a:pt x="153778" y="172231"/>
                  </a:lnTo>
                  <a:lnTo>
                    <a:pt x="129173" y="172231"/>
                  </a:lnTo>
                  <a:lnTo>
                    <a:pt x="129173" y="196835"/>
                  </a:lnTo>
                  <a:close/>
                  <a:moveTo>
                    <a:pt x="172231" y="135324"/>
                  </a:moveTo>
                  <a:lnTo>
                    <a:pt x="147626" y="135324"/>
                  </a:lnTo>
                  <a:lnTo>
                    <a:pt x="147626" y="159928"/>
                  </a:lnTo>
                  <a:lnTo>
                    <a:pt x="172231" y="159928"/>
                  </a:lnTo>
                  <a:lnTo>
                    <a:pt x="172231" y="135324"/>
                  </a:lnTo>
                  <a:close/>
                  <a:moveTo>
                    <a:pt x="135324" y="135324"/>
                  </a:moveTo>
                  <a:lnTo>
                    <a:pt x="110720" y="135324"/>
                  </a:lnTo>
                  <a:lnTo>
                    <a:pt x="110720" y="159928"/>
                  </a:lnTo>
                  <a:lnTo>
                    <a:pt x="135324" y="159928"/>
                  </a:lnTo>
                  <a:lnTo>
                    <a:pt x="135324" y="135324"/>
                  </a:lnTo>
                  <a:close/>
                  <a:moveTo>
                    <a:pt x="92267" y="196835"/>
                  </a:moveTo>
                  <a:lnTo>
                    <a:pt x="116871" y="196835"/>
                  </a:lnTo>
                  <a:lnTo>
                    <a:pt x="116871" y="172231"/>
                  </a:lnTo>
                  <a:lnTo>
                    <a:pt x="92267" y="172231"/>
                  </a:lnTo>
                  <a:lnTo>
                    <a:pt x="92267" y="196835"/>
                  </a:lnTo>
                  <a:close/>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0" name="Group 29">
            <a:extLst>
              <a:ext uri="{FF2B5EF4-FFF2-40B4-BE49-F238E27FC236}">
                <a16:creationId xmlns:a16="http://schemas.microsoft.com/office/drawing/2014/main" id="{6872E901-5F6D-F2A9-7757-232C2B26CCF3}"/>
              </a:ext>
            </a:extLst>
          </p:cNvPr>
          <p:cNvGrpSpPr/>
          <p:nvPr/>
        </p:nvGrpSpPr>
        <p:grpSpPr>
          <a:xfrm>
            <a:off x="7348763" y="2499029"/>
            <a:ext cx="650560" cy="622842"/>
            <a:chOff x="7380137" y="2564904"/>
            <a:chExt cx="650560" cy="650560"/>
          </a:xfrm>
        </p:grpSpPr>
        <p:grpSp>
          <p:nvGrpSpPr>
            <p:cNvPr id="31" name="Group 30">
              <a:extLst>
                <a:ext uri="{FF2B5EF4-FFF2-40B4-BE49-F238E27FC236}">
                  <a16:creationId xmlns:a16="http://schemas.microsoft.com/office/drawing/2014/main" id="{46A753B8-201C-072A-67CF-620C578B4DB7}"/>
                </a:ext>
              </a:extLst>
            </p:cNvPr>
            <p:cNvGrpSpPr/>
            <p:nvPr/>
          </p:nvGrpSpPr>
          <p:grpSpPr>
            <a:xfrm>
              <a:off x="7380137" y="2564904"/>
              <a:ext cx="650560" cy="650560"/>
              <a:chOff x="3863752" y="2852936"/>
              <a:chExt cx="1512168" cy="1512168"/>
            </a:xfrm>
          </p:grpSpPr>
          <p:sp>
            <p:nvSpPr>
              <p:cNvPr id="33" name="Oval 32">
                <a:extLst>
                  <a:ext uri="{FF2B5EF4-FFF2-40B4-BE49-F238E27FC236}">
                    <a16:creationId xmlns:a16="http://schemas.microsoft.com/office/drawing/2014/main" id="{BFD649C9-55A3-B3B3-BA81-AEBD20A7718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596455-FFD6-E7D1-6844-F4413820DDB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raphic 11">
              <a:extLst>
                <a:ext uri="{FF2B5EF4-FFF2-40B4-BE49-F238E27FC236}">
                  <a16:creationId xmlns:a16="http://schemas.microsoft.com/office/drawing/2014/main" id="{8CA94511-A5C6-209A-8933-C60A13DA0FBA}"/>
                </a:ext>
              </a:extLst>
            </p:cNvPr>
            <p:cNvSpPr/>
            <p:nvPr/>
          </p:nvSpPr>
          <p:spPr>
            <a:xfrm flipV="1">
              <a:off x="7594600" y="2779367"/>
              <a:ext cx="221635" cy="221635"/>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5" name="Group 34">
            <a:extLst>
              <a:ext uri="{FF2B5EF4-FFF2-40B4-BE49-F238E27FC236}">
                <a16:creationId xmlns:a16="http://schemas.microsoft.com/office/drawing/2014/main" id="{E53DF69A-E1DF-BF85-E959-E858F3064BAC}"/>
              </a:ext>
            </a:extLst>
          </p:cNvPr>
          <p:cNvGrpSpPr/>
          <p:nvPr/>
        </p:nvGrpSpPr>
        <p:grpSpPr>
          <a:xfrm>
            <a:off x="7348763" y="3576663"/>
            <a:ext cx="650560" cy="622842"/>
            <a:chOff x="7380137" y="3642538"/>
            <a:chExt cx="650560" cy="650560"/>
          </a:xfrm>
        </p:grpSpPr>
        <p:grpSp>
          <p:nvGrpSpPr>
            <p:cNvPr id="36" name="Group 35">
              <a:extLst>
                <a:ext uri="{FF2B5EF4-FFF2-40B4-BE49-F238E27FC236}">
                  <a16:creationId xmlns:a16="http://schemas.microsoft.com/office/drawing/2014/main" id="{D04D0731-7000-5E92-C413-9055A83E7C23}"/>
                </a:ext>
              </a:extLst>
            </p:cNvPr>
            <p:cNvGrpSpPr/>
            <p:nvPr/>
          </p:nvGrpSpPr>
          <p:grpSpPr>
            <a:xfrm>
              <a:off x="7380137" y="3642538"/>
              <a:ext cx="650560" cy="650560"/>
              <a:chOff x="3863752" y="2852936"/>
              <a:chExt cx="1512168" cy="1512168"/>
            </a:xfrm>
          </p:grpSpPr>
          <p:sp>
            <p:nvSpPr>
              <p:cNvPr id="38" name="Oval 37">
                <a:extLst>
                  <a:ext uri="{FF2B5EF4-FFF2-40B4-BE49-F238E27FC236}">
                    <a16:creationId xmlns:a16="http://schemas.microsoft.com/office/drawing/2014/main" id="{C857B444-3497-C9A8-D461-2BFC355F97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63894F-968F-7FBD-A2AC-F1B1F38945A1}"/>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raphic 12">
              <a:extLst>
                <a:ext uri="{FF2B5EF4-FFF2-40B4-BE49-F238E27FC236}">
                  <a16:creationId xmlns:a16="http://schemas.microsoft.com/office/drawing/2014/main" id="{6F80C53A-8917-1112-E57B-2C8F6E59B8F0}"/>
                </a:ext>
              </a:extLst>
            </p:cNvPr>
            <p:cNvSpPr/>
            <p:nvPr/>
          </p:nvSpPr>
          <p:spPr>
            <a:xfrm flipV="1">
              <a:off x="7594600" y="3856998"/>
              <a:ext cx="221635" cy="221640"/>
            </a:xfrm>
            <a:custGeom>
              <a:avLst/>
              <a:gdLst>
                <a:gd name="connsiteX0" fmla="*/ 129199 w 270648"/>
                <a:gd name="connsiteY0" fmla="*/ 77448 h 270654"/>
                <a:gd name="connsiteX1" fmla="*/ 141502 w 270648"/>
                <a:gd name="connsiteY1" fmla="*/ 84663 h 270654"/>
                <a:gd name="connsiteX2" fmla="*/ 141502 w 270648"/>
                <a:gd name="connsiteY2" fmla="*/ 161423 h 270654"/>
                <a:gd name="connsiteX3" fmla="*/ 129199 w 270648"/>
                <a:gd name="connsiteY3" fmla="*/ 168638 h 270654"/>
                <a:gd name="connsiteX4" fmla="*/ 129199 w 270648"/>
                <a:gd name="connsiteY4" fmla="*/ 77448 h 270654"/>
                <a:gd name="connsiteX5" fmla="*/ 153804 w 270648"/>
                <a:gd name="connsiteY5" fmla="*/ 99241 h 270654"/>
                <a:gd name="connsiteX6" fmla="*/ 159955 w 270648"/>
                <a:gd name="connsiteY6" fmla="*/ 123046 h 270654"/>
                <a:gd name="connsiteX7" fmla="*/ 153804 w 270648"/>
                <a:gd name="connsiteY7" fmla="*/ 146851 h 270654"/>
                <a:gd name="connsiteX8" fmla="*/ 153804 w 270648"/>
                <a:gd name="connsiteY8" fmla="*/ 99241 h 270654"/>
                <a:gd name="connsiteX9" fmla="*/ 73840 w 270648"/>
                <a:gd name="connsiteY9" fmla="*/ 90574 h 270654"/>
                <a:gd name="connsiteX10" fmla="*/ 73840 w 270648"/>
                <a:gd name="connsiteY10" fmla="*/ 155518 h 270654"/>
                <a:gd name="connsiteX11" fmla="*/ 61537 w 270648"/>
                <a:gd name="connsiteY11" fmla="*/ 123046 h 270654"/>
                <a:gd name="connsiteX12" fmla="*/ 73840 w 270648"/>
                <a:gd name="connsiteY12" fmla="*/ 90574 h 270654"/>
                <a:gd name="connsiteX13" fmla="*/ 86142 w 270648"/>
                <a:gd name="connsiteY13" fmla="*/ 165618 h 270654"/>
                <a:gd name="connsiteX14" fmla="*/ 86142 w 270648"/>
                <a:gd name="connsiteY14" fmla="*/ 80474 h 270654"/>
                <a:gd name="connsiteX15" fmla="*/ 110746 w 270648"/>
                <a:gd name="connsiteY15" fmla="*/ 73837 h 270654"/>
                <a:gd name="connsiteX16" fmla="*/ 116897 w 270648"/>
                <a:gd name="connsiteY16" fmla="*/ 74256 h 270654"/>
                <a:gd name="connsiteX17" fmla="*/ 116897 w 270648"/>
                <a:gd name="connsiteY17" fmla="*/ 171830 h 270654"/>
                <a:gd name="connsiteX18" fmla="*/ 110746 w 270648"/>
                <a:gd name="connsiteY18" fmla="*/ 172255 h 270654"/>
                <a:gd name="connsiteX19" fmla="*/ 86142 w 270648"/>
                <a:gd name="connsiteY19" fmla="*/ 165618 h 270654"/>
                <a:gd name="connsiteX20" fmla="*/ 258372 w 270648"/>
                <a:gd name="connsiteY20" fmla="*/ 270672 h 270654"/>
                <a:gd name="connsiteX21" fmla="*/ 246070 w 270648"/>
                <a:gd name="connsiteY21" fmla="*/ 270672 h 270654"/>
                <a:gd name="connsiteX22" fmla="*/ 246070 w 270648"/>
                <a:gd name="connsiteY22" fmla="*/ 73837 h 270654"/>
                <a:gd name="connsiteX23" fmla="*/ 258372 w 270648"/>
                <a:gd name="connsiteY23" fmla="*/ 73837 h 270654"/>
                <a:gd name="connsiteX24" fmla="*/ 270675 w 270648"/>
                <a:gd name="connsiteY24" fmla="*/ 86140 h 270654"/>
                <a:gd name="connsiteX25" fmla="*/ 270675 w 270648"/>
                <a:gd name="connsiteY25" fmla="*/ 258370 h 270654"/>
                <a:gd name="connsiteX26" fmla="*/ 258372 w 270648"/>
                <a:gd name="connsiteY26" fmla="*/ 270672 h 270654"/>
                <a:gd name="connsiteX27" fmla="*/ 110746 w 270648"/>
                <a:gd name="connsiteY27" fmla="*/ 49233 h 270654"/>
                <a:gd name="connsiteX28" fmla="*/ 36933 w 270648"/>
                <a:gd name="connsiteY28" fmla="*/ 123046 h 270654"/>
                <a:gd name="connsiteX29" fmla="*/ 110746 w 270648"/>
                <a:gd name="connsiteY29" fmla="*/ 196859 h 270654"/>
                <a:gd name="connsiteX30" fmla="*/ 184559 w 270648"/>
                <a:gd name="connsiteY30" fmla="*/ 123046 h 270654"/>
                <a:gd name="connsiteX31" fmla="*/ 110746 w 270648"/>
                <a:gd name="connsiteY31" fmla="*/ 49233 h 270654"/>
                <a:gd name="connsiteX32" fmla="*/ 175782 w 270648"/>
                <a:gd name="connsiteY32" fmla="*/ 66714 h 270654"/>
                <a:gd name="connsiteX33" fmla="*/ 196861 w 270648"/>
                <a:gd name="connsiteY33" fmla="*/ 123046 h 270654"/>
                <a:gd name="connsiteX34" fmla="*/ 110746 w 270648"/>
                <a:gd name="connsiteY34" fmla="*/ 209161 h 270654"/>
                <a:gd name="connsiteX35" fmla="*/ 24631 w 270648"/>
                <a:gd name="connsiteY35" fmla="*/ 123046 h 270654"/>
                <a:gd name="connsiteX36" fmla="*/ 110746 w 270648"/>
                <a:gd name="connsiteY36" fmla="*/ 36931 h 270654"/>
                <a:gd name="connsiteX37" fmla="*/ 167084 w 270648"/>
                <a:gd name="connsiteY37" fmla="*/ 58011 h 270654"/>
                <a:gd name="connsiteX38" fmla="*/ 223268 w 270648"/>
                <a:gd name="connsiteY38" fmla="*/ 1827 h 270654"/>
                <a:gd name="connsiteX39" fmla="*/ 227617 w 270648"/>
                <a:gd name="connsiteY39" fmla="*/ 18 h 270654"/>
                <a:gd name="connsiteX40" fmla="*/ 233768 w 270648"/>
                <a:gd name="connsiteY40" fmla="*/ 6175 h 270654"/>
                <a:gd name="connsiteX41" fmla="*/ 231966 w 270648"/>
                <a:gd name="connsiteY41" fmla="*/ 10524 h 270654"/>
                <a:gd name="connsiteX42" fmla="*/ 175782 w 270648"/>
                <a:gd name="connsiteY42" fmla="*/ 66714 h 270654"/>
                <a:gd name="connsiteX43" fmla="*/ 221466 w 270648"/>
                <a:gd name="connsiteY43" fmla="*/ 73837 h 270654"/>
                <a:gd name="connsiteX44" fmla="*/ 233768 w 270648"/>
                <a:gd name="connsiteY44" fmla="*/ 73837 h 270654"/>
                <a:gd name="connsiteX45" fmla="*/ 233768 w 270648"/>
                <a:gd name="connsiteY45" fmla="*/ 270672 h 270654"/>
                <a:gd name="connsiteX46" fmla="*/ 221466 w 270648"/>
                <a:gd name="connsiteY46" fmla="*/ 270672 h 270654"/>
                <a:gd name="connsiteX47" fmla="*/ 221466 w 270648"/>
                <a:gd name="connsiteY47" fmla="*/ 73837 h 270654"/>
                <a:gd name="connsiteX48" fmla="*/ 209164 w 270648"/>
                <a:gd name="connsiteY48" fmla="*/ 73837 h 270654"/>
                <a:gd name="connsiteX49" fmla="*/ 209164 w 270648"/>
                <a:gd name="connsiteY49" fmla="*/ 123034 h 270654"/>
                <a:gd name="connsiteX50" fmla="*/ 195890 w 270648"/>
                <a:gd name="connsiteY50" fmla="*/ 73837 h 270654"/>
                <a:gd name="connsiteX51" fmla="*/ 209164 w 270648"/>
                <a:gd name="connsiteY51" fmla="*/ 73837 h 270654"/>
                <a:gd name="connsiteX52" fmla="*/ 209164 w 270648"/>
                <a:gd name="connsiteY52" fmla="*/ 270672 h 270654"/>
                <a:gd name="connsiteX53" fmla="*/ 178408 w 270648"/>
                <a:gd name="connsiteY53" fmla="*/ 270672 h 270654"/>
                <a:gd name="connsiteX54" fmla="*/ 178408 w 270648"/>
                <a:gd name="connsiteY54" fmla="*/ 194393 h 270654"/>
                <a:gd name="connsiteX55" fmla="*/ 209164 w 270648"/>
                <a:gd name="connsiteY55" fmla="*/ 123052 h 270654"/>
                <a:gd name="connsiteX56" fmla="*/ 209164 w 270648"/>
                <a:gd name="connsiteY56" fmla="*/ 270672 h 270654"/>
                <a:gd name="connsiteX57" fmla="*/ 141502 w 270648"/>
                <a:gd name="connsiteY57" fmla="*/ 270672 h 270654"/>
                <a:gd name="connsiteX58" fmla="*/ 129199 w 270648"/>
                <a:gd name="connsiteY58" fmla="*/ 270672 h 270654"/>
                <a:gd name="connsiteX59" fmla="*/ 129199 w 270648"/>
                <a:gd name="connsiteY59" fmla="*/ 219674 h 270654"/>
                <a:gd name="connsiteX60" fmla="*/ 141502 w 270648"/>
                <a:gd name="connsiteY60" fmla="*/ 216493 h 270654"/>
                <a:gd name="connsiteX61" fmla="*/ 141502 w 270648"/>
                <a:gd name="connsiteY61" fmla="*/ 270672 h 270654"/>
                <a:gd name="connsiteX62" fmla="*/ 24631 w 270648"/>
                <a:gd name="connsiteY62" fmla="*/ 73837 h 270654"/>
                <a:gd name="connsiteX63" fmla="*/ 25603 w 270648"/>
                <a:gd name="connsiteY63" fmla="*/ 73837 h 270654"/>
                <a:gd name="connsiteX64" fmla="*/ 24631 w 270648"/>
                <a:gd name="connsiteY64" fmla="*/ 75437 h 270654"/>
                <a:gd name="connsiteX65" fmla="*/ 24631 w 270648"/>
                <a:gd name="connsiteY65" fmla="*/ 73837 h 270654"/>
                <a:gd name="connsiteX66" fmla="*/ 166106 w 270648"/>
                <a:gd name="connsiteY66" fmla="*/ 270672 h 270654"/>
                <a:gd name="connsiteX67" fmla="*/ 153804 w 270648"/>
                <a:gd name="connsiteY67" fmla="*/ 270672 h 270654"/>
                <a:gd name="connsiteX68" fmla="*/ 153804 w 270648"/>
                <a:gd name="connsiteY68" fmla="*/ 211437 h 270654"/>
                <a:gd name="connsiteX69" fmla="*/ 166106 w 270648"/>
                <a:gd name="connsiteY69" fmla="*/ 204407 h 270654"/>
                <a:gd name="connsiteX70" fmla="*/ 166106 w 270648"/>
                <a:gd name="connsiteY70" fmla="*/ 270672 h 270654"/>
                <a:gd name="connsiteX71" fmla="*/ 116897 w 270648"/>
                <a:gd name="connsiteY71" fmla="*/ 221150 h 270654"/>
                <a:gd name="connsiteX72" fmla="*/ 116897 w 270648"/>
                <a:gd name="connsiteY72" fmla="*/ 270672 h 270654"/>
                <a:gd name="connsiteX73" fmla="*/ 86142 w 270648"/>
                <a:gd name="connsiteY73" fmla="*/ 270672 h 270654"/>
                <a:gd name="connsiteX74" fmla="*/ 86142 w 270648"/>
                <a:gd name="connsiteY74" fmla="*/ 218240 h 270654"/>
                <a:gd name="connsiteX75" fmla="*/ 110746 w 270648"/>
                <a:gd name="connsiteY75" fmla="*/ 221464 h 270654"/>
                <a:gd name="connsiteX76" fmla="*/ 116897 w 270648"/>
                <a:gd name="connsiteY76" fmla="*/ 221150 h 270654"/>
                <a:gd name="connsiteX77" fmla="*/ 73840 w 270648"/>
                <a:gd name="connsiteY77" fmla="*/ 270672 h 270654"/>
                <a:gd name="connsiteX78" fmla="*/ 61537 w 270648"/>
                <a:gd name="connsiteY78" fmla="*/ 270672 h 270654"/>
                <a:gd name="connsiteX79" fmla="*/ 61537 w 270648"/>
                <a:gd name="connsiteY79" fmla="*/ 208189 h 270654"/>
                <a:gd name="connsiteX80" fmla="*/ 73840 w 270648"/>
                <a:gd name="connsiteY80" fmla="*/ 214242 h 270654"/>
                <a:gd name="connsiteX81" fmla="*/ 73840 w 270648"/>
                <a:gd name="connsiteY81" fmla="*/ 270672 h 270654"/>
                <a:gd name="connsiteX82" fmla="*/ 27 w 270648"/>
                <a:gd name="connsiteY82" fmla="*/ 258370 h 270654"/>
                <a:gd name="connsiteX83" fmla="*/ 27 w 270648"/>
                <a:gd name="connsiteY83" fmla="*/ 86140 h 270654"/>
                <a:gd name="connsiteX84" fmla="*/ 12329 w 270648"/>
                <a:gd name="connsiteY84" fmla="*/ 73837 h 270654"/>
                <a:gd name="connsiteX85" fmla="*/ 12329 w 270648"/>
                <a:gd name="connsiteY85" fmla="*/ 270672 h 270654"/>
                <a:gd name="connsiteX86" fmla="*/ 27 w 270648"/>
                <a:gd name="connsiteY86" fmla="*/ 258370 h 270654"/>
                <a:gd name="connsiteX87" fmla="*/ 49235 w 270648"/>
                <a:gd name="connsiteY87" fmla="*/ 199806 h 270654"/>
                <a:gd name="connsiteX88" fmla="*/ 49235 w 270648"/>
                <a:gd name="connsiteY88" fmla="*/ 270672 h 270654"/>
                <a:gd name="connsiteX89" fmla="*/ 24631 w 270648"/>
                <a:gd name="connsiteY89" fmla="*/ 270672 h 270654"/>
                <a:gd name="connsiteX90" fmla="*/ 24631 w 270648"/>
                <a:gd name="connsiteY90" fmla="*/ 170656 h 270654"/>
                <a:gd name="connsiteX91" fmla="*/ 49235 w 270648"/>
                <a:gd name="connsiteY91" fmla="*/ 199806 h 27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0648" h="270654">
                  <a:moveTo>
                    <a:pt x="129199" y="77448"/>
                  </a:moveTo>
                  <a:cubicBezTo>
                    <a:pt x="133665" y="79256"/>
                    <a:pt x="137799" y="81692"/>
                    <a:pt x="141502" y="84663"/>
                  </a:cubicBezTo>
                  <a:lnTo>
                    <a:pt x="141502" y="161423"/>
                  </a:lnTo>
                  <a:cubicBezTo>
                    <a:pt x="137799" y="164394"/>
                    <a:pt x="133665" y="166836"/>
                    <a:pt x="129199" y="168638"/>
                  </a:cubicBezTo>
                  <a:lnTo>
                    <a:pt x="129199" y="77448"/>
                  </a:lnTo>
                  <a:close/>
                  <a:moveTo>
                    <a:pt x="153804" y="99241"/>
                  </a:moveTo>
                  <a:cubicBezTo>
                    <a:pt x="157716" y="106297"/>
                    <a:pt x="159955" y="114410"/>
                    <a:pt x="159955" y="123046"/>
                  </a:cubicBezTo>
                  <a:cubicBezTo>
                    <a:pt x="159955" y="131682"/>
                    <a:pt x="157716" y="139795"/>
                    <a:pt x="153804" y="146851"/>
                  </a:cubicBezTo>
                  <a:lnTo>
                    <a:pt x="153804" y="99241"/>
                  </a:lnTo>
                  <a:close/>
                  <a:moveTo>
                    <a:pt x="73840" y="90574"/>
                  </a:moveTo>
                  <a:lnTo>
                    <a:pt x="73840" y="155518"/>
                  </a:lnTo>
                  <a:cubicBezTo>
                    <a:pt x="66206" y="146851"/>
                    <a:pt x="61537" y="135502"/>
                    <a:pt x="61537" y="123046"/>
                  </a:cubicBezTo>
                  <a:cubicBezTo>
                    <a:pt x="61537" y="110590"/>
                    <a:pt x="66206" y="99241"/>
                    <a:pt x="73840" y="90574"/>
                  </a:cubicBezTo>
                  <a:moveTo>
                    <a:pt x="86142" y="165618"/>
                  </a:moveTo>
                  <a:lnTo>
                    <a:pt x="86142" y="80474"/>
                  </a:lnTo>
                  <a:cubicBezTo>
                    <a:pt x="93388" y="76279"/>
                    <a:pt x="101772" y="73837"/>
                    <a:pt x="110746" y="73837"/>
                  </a:cubicBezTo>
                  <a:cubicBezTo>
                    <a:pt x="112831" y="73837"/>
                    <a:pt x="114880" y="74003"/>
                    <a:pt x="116897" y="74256"/>
                  </a:cubicBezTo>
                  <a:lnTo>
                    <a:pt x="116897" y="171830"/>
                  </a:lnTo>
                  <a:cubicBezTo>
                    <a:pt x="114880" y="172083"/>
                    <a:pt x="112831" y="172255"/>
                    <a:pt x="110746" y="172255"/>
                  </a:cubicBezTo>
                  <a:cubicBezTo>
                    <a:pt x="101772" y="172255"/>
                    <a:pt x="93388" y="169819"/>
                    <a:pt x="86142" y="165618"/>
                  </a:cubicBezTo>
                  <a:moveTo>
                    <a:pt x="258372" y="270672"/>
                  </a:moveTo>
                  <a:lnTo>
                    <a:pt x="246070" y="270672"/>
                  </a:lnTo>
                  <a:lnTo>
                    <a:pt x="246070" y="73837"/>
                  </a:lnTo>
                  <a:lnTo>
                    <a:pt x="258372" y="73837"/>
                  </a:lnTo>
                  <a:cubicBezTo>
                    <a:pt x="265163" y="73837"/>
                    <a:pt x="270675" y="79343"/>
                    <a:pt x="270675" y="86140"/>
                  </a:cubicBezTo>
                  <a:lnTo>
                    <a:pt x="270675" y="258370"/>
                  </a:lnTo>
                  <a:cubicBezTo>
                    <a:pt x="270675" y="265167"/>
                    <a:pt x="265163" y="270672"/>
                    <a:pt x="258372" y="270672"/>
                  </a:cubicBezTo>
                  <a:moveTo>
                    <a:pt x="110746" y="49233"/>
                  </a:moveTo>
                  <a:cubicBezTo>
                    <a:pt x="69983" y="49233"/>
                    <a:pt x="36933" y="82277"/>
                    <a:pt x="36933" y="123046"/>
                  </a:cubicBezTo>
                  <a:cubicBezTo>
                    <a:pt x="36933" y="163809"/>
                    <a:pt x="69983" y="196859"/>
                    <a:pt x="110746" y="196859"/>
                  </a:cubicBezTo>
                  <a:cubicBezTo>
                    <a:pt x="151509" y="196859"/>
                    <a:pt x="184559" y="163809"/>
                    <a:pt x="184559" y="123046"/>
                  </a:cubicBezTo>
                  <a:cubicBezTo>
                    <a:pt x="184559" y="82277"/>
                    <a:pt x="151509" y="49233"/>
                    <a:pt x="110746" y="49233"/>
                  </a:cubicBezTo>
                  <a:moveTo>
                    <a:pt x="175782" y="66714"/>
                  </a:moveTo>
                  <a:cubicBezTo>
                    <a:pt x="188883" y="81815"/>
                    <a:pt x="196861" y="101480"/>
                    <a:pt x="196861" y="123046"/>
                  </a:cubicBezTo>
                  <a:cubicBezTo>
                    <a:pt x="196861" y="170606"/>
                    <a:pt x="158306" y="209161"/>
                    <a:pt x="110746" y="209161"/>
                  </a:cubicBezTo>
                  <a:cubicBezTo>
                    <a:pt x="63186" y="209161"/>
                    <a:pt x="24631" y="170606"/>
                    <a:pt x="24631" y="123046"/>
                  </a:cubicBezTo>
                  <a:cubicBezTo>
                    <a:pt x="24631" y="75486"/>
                    <a:pt x="63186" y="36931"/>
                    <a:pt x="110746" y="36931"/>
                  </a:cubicBezTo>
                  <a:cubicBezTo>
                    <a:pt x="132312" y="36931"/>
                    <a:pt x="151977" y="44915"/>
                    <a:pt x="167084" y="58011"/>
                  </a:cubicBezTo>
                  <a:lnTo>
                    <a:pt x="223268" y="1827"/>
                  </a:lnTo>
                  <a:cubicBezTo>
                    <a:pt x="224381" y="707"/>
                    <a:pt x="225919" y="18"/>
                    <a:pt x="227617" y="18"/>
                  </a:cubicBezTo>
                  <a:cubicBezTo>
                    <a:pt x="231012" y="18"/>
                    <a:pt x="233768" y="2774"/>
                    <a:pt x="233768" y="6175"/>
                  </a:cubicBezTo>
                  <a:cubicBezTo>
                    <a:pt x="233768" y="7867"/>
                    <a:pt x="233079" y="9405"/>
                    <a:pt x="231966" y="10524"/>
                  </a:cubicBezTo>
                  <a:lnTo>
                    <a:pt x="175782" y="66714"/>
                  </a:lnTo>
                  <a:close/>
                  <a:moveTo>
                    <a:pt x="221466" y="73837"/>
                  </a:moveTo>
                  <a:lnTo>
                    <a:pt x="233768" y="73837"/>
                  </a:lnTo>
                  <a:lnTo>
                    <a:pt x="233768" y="270672"/>
                  </a:lnTo>
                  <a:lnTo>
                    <a:pt x="221466" y="270672"/>
                  </a:lnTo>
                  <a:lnTo>
                    <a:pt x="221466" y="73837"/>
                  </a:lnTo>
                  <a:close/>
                  <a:moveTo>
                    <a:pt x="209164" y="73837"/>
                  </a:moveTo>
                  <a:lnTo>
                    <a:pt x="209164" y="123034"/>
                  </a:lnTo>
                  <a:cubicBezTo>
                    <a:pt x="209164" y="105097"/>
                    <a:pt x="204280" y="88323"/>
                    <a:pt x="195890" y="73837"/>
                  </a:cubicBezTo>
                  <a:lnTo>
                    <a:pt x="209164" y="73837"/>
                  </a:lnTo>
                  <a:close/>
                  <a:moveTo>
                    <a:pt x="209164" y="270672"/>
                  </a:moveTo>
                  <a:lnTo>
                    <a:pt x="178408" y="270672"/>
                  </a:lnTo>
                  <a:lnTo>
                    <a:pt x="178408" y="194393"/>
                  </a:lnTo>
                  <a:cubicBezTo>
                    <a:pt x="197310" y="176462"/>
                    <a:pt x="209164" y="151163"/>
                    <a:pt x="209164" y="123052"/>
                  </a:cubicBezTo>
                  <a:lnTo>
                    <a:pt x="209164" y="270672"/>
                  </a:lnTo>
                  <a:close/>
                  <a:moveTo>
                    <a:pt x="141502" y="270672"/>
                  </a:moveTo>
                  <a:lnTo>
                    <a:pt x="129199" y="270672"/>
                  </a:lnTo>
                  <a:lnTo>
                    <a:pt x="129199" y="219674"/>
                  </a:lnTo>
                  <a:cubicBezTo>
                    <a:pt x="133407" y="218874"/>
                    <a:pt x="137503" y="217804"/>
                    <a:pt x="141502" y="216493"/>
                  </a:cubicBezTo>
                  <a:lnTo>
                    <a:pt x="141502" y="270672"/>
                  </a:lnTo>
                  <a:close/>
                  <a:moveTo>
                    <a:pt x="24631" y="73837"/>
                  </a:moveTo>
                  <a:lnTo>
                    <a:pt x="25603" y="73837"/>
                  </a:lnTo>
                  <a:cubicBezTo>
                    <a:pt x="25289" y="74379"/>
                    <a:pt x="24932" y="74889"/>
                    <a:pt x="24631" y="75437"/>
                  </a:cubicBezTo>
                  <a:lnTo>
                    <a:pt x="24631" y="73837"/>
                  </a:lnTo>
                  <a:close/>
                  <a:moveTo>
                    <a:pt x="166106" y="270672"/>
                  </a:moveTo>
                  <a:lnTo>
                    <a:pt x="153804" y="270672"/>
                  </a:lnTo>
                  <a:lnTo>
                    <a:pt x="153804" y="211437"/>
                  </a:lnTo>
                  <a:cubicBezTo>
                    <a:pt x="158073" y="209352"/>
                    <a:pt x="162212" y="207058"/>
                    <a:pt x="166106" y="204407"/>
                  </a:cubicBezTo>
                  <a:lnTo>
                    <a:pt x="166106" y="270672"/>
                  </a:lnTo>
                  <a:close/>
                  <a:moveTo>
                    <a:pt x="116897" y="221150"/>
                  </a:moveTo>
                  <a:lnTo>
                    <a:pt x="116897" y="270672"/>
                  </a:lnTo>
                  <a:lnTo>
                    <a:pt x="86142" y="270672"/>
                  </a:lnTo>
                  <a:lnTo>
                    <a:pt x="86142" y="218240"/>
                  </a:lnTo>
                  <a:cubicBezTo>
                    <a:pt x="94021" y="220270"/>
                    <a:pt x="102233" y="221464"/>
                    <a:pt x="110746" y="221464"/>
                  </a:cubicBezTo>
                  <a:cubicBezTo>
                    <a:pt x="112825" y="221464"/>
                    <a:pt x="114849" y="221279"/>
                    <a:pt x="116897" y="221150"/>
                  </a:cubicBezTo>
                  <a:moveTo>
                    <a:pt x="73840" y="270672"/>
                  </a:moveTo>
                  <a:lnTo>
                    <a:pt x="61537" y="270672"/>
                  </a:lnTo>
                  <a:lnTo>
                    <a:pt x="61537" y="208189"/>
                  </a:lnTo>
                  <a:cubicBezTo>
                    <a:pt x="65480" y="210472"/>
                    <a:pt x="69577" y="212514"/>
                    <a:pt x="73840" y="214242"/>
                  </a:cubicBezTo>
                  <a:lnTo>
                    <a:pt x="73840" y="270672"/>
                  </a:lnTo>
                  <a:close/>
                  <a:moveTo>
                    <a:pt x="27" y="258370"/>
                  </a:moveTo>
                  <a:lnTo>
                    <a:pt x="27" y="86140"/>
                  </a:lnTo>
                  <a:cubicBezTo>
                    <a:pt x="27" y="79343"/>
                    <a:pt x="5538" y="73837"/>
                    <a:pt x="12329" y="73837"/>
                  </a:cubicBezTo>
                  <a:lnTo>
                    <a:pt x="12329" y="270672"/>
                  </a:lnTo>
                  <a:cubicBezTo>
                    <a:pt x="5538" y="270672"/>
                    <a:pt x="27" y="265167"/>
                    <a:pt x="27" y="258370"/>
                  </a:cubicBezTo>
                  <a:moveTo>
                    <a:pt x="49235" y="199806"/>
                  </a:moveTo>
                  <a:lnTo>
                    <a:pt x="49235" y="270672"/>
                  </a:lnTo>
                  <a:lnTo>
                    <a:pt x="24631" y="270672"/>
                  </a:lnTo>
                  <a:lnTo>
                    <a:pt x="24631" y="170656"/>
                  </a:lnTo>
                  <a:cubicBezTo>
                    <a:pt x="30874" y="181912"/>
                    <a:pt x="39258" y="191803"/>
                    <a:pt x="49235" y="199806"/>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40" name="Group 39">
            <a:extLst>
              <a:ext uri="{FF2B5EF4-FFF2-40B4-BE49-F238E27FC236}">
                <a16:creationId xmlns:a16="http://schemas.microsoft.com/office/drawing/2014/main" id="{96F08D47-4F4F-9261-FC49-CB917F37960C}"/>
              </a:ext>
            </a:extLst>
          </p:cNvPr>
          <p:cNvGrpSpPr/>
          <p:nvPr/>
        </p:nvGrpSpPr>
        <p:grpSpPr>
          <a:xfrm>
            <a:off x="7348763" y="4654298"/>
            <a:ext cx="650560" cy="622842"/>
            <a:chOff x="7380137" y="4720173"/>
            <a:chExt cx="650560" cy="650560"/>
          </a:xfrm>
        </p:grpSpPr>
        <p:grpSp>
          <p:nvGrpSpPr>
            <p:cNvPr id="41" name="Group 40">
              <a:extLst>
                <a:ext uri="{FF2B5EF4-FFF2-40B4-BE49-F238E27FC236}">
                  <a16:creationId xmlns:a16="http://schemas.microsoft.com/office/drawing/2014/main" id="{E77E0D6B-73F0-CD80-598D-38C82CE6B747}"/>
                </a:ext>
              </a:extLst>
            </p:cNvPr>
            <p:cNvGrpSpPr/>
            <p:nvPr/>
          </p:nvGrpSpPr>
          <p:grpSpPr>
            <a:xfrm>
              <a:off x="7380137" y="4720173"/>
              <a:ext cx="650560" cy="650560"/>
              <a:chOff x="3863752" y="2852936"/>
              <a:chExt cx="1512168" cy="1512168"/>
            </a:xfrm>
          </p:grpSpPr>
          <p:sp>
            <p:nvSpPr>
              <p:cNvPr id="43" name="Oval 42">
                <a:extLst>
                  <a:ext uri="{FF2B5EF4-FFF2-40B4-BE49-F238E27FC236}">
                    <a16:creationId xmlns:a16="http://schemas.microsoft.com/office/drawing/2014/main" id="{DEE7A24A-D542-E531-9558-E87FCC231E9F}"/>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3CB39C-BB53-3C8C-50B8-5D333C20E71E}"/>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3">
              <a:extLst>
                <a:ext uri="{FF2B5EF4-FFF2-40B4-BE49-F238E27FC236}">
                  <a16:creationId xmlns:a16="http://schemas.microsoft.com/office/drawing/2014/main" id="{97459880-F1F0-894B-2D4B-EDF2C17EDC58}"/>
                </a:ext>
              </a:extLst>
            </p:cNvPr>
            <p:cNvSpPr/>
            <p:nvPr/>
          </p:nvSpPr>
          <p:spPr>
            <a:xfrm flipV="1">
              <a:off x="7594600" y="4934636"/>
              <a:ext cx="221635" cy="221635"/>
            </a:xfrm>
            <a:custGeom>
              <a:avLst/>
              <a:gdLst>
                <a:gd name="connsiteX0" fmla="*/ 258393 w 270648"/>
                <a:gd name="connsiteY0" fmla="*/ 61526 h 270648"/>
                <a:gd name="connsiteX1" fmla="*/ 233789 w 270648"/>
                <a:gd name="connsiteY1" fmla="*/ 36922 h 270648"/>
                <a:gd name="connsiteX2" fmla="*/ 221487 w 270648"/>
                <a:gd name="connsiteY2" fmla="*/ 36922 h 270648"/>
                <a:gd name="connsiteX3" fmla="*/ 221487 w 270648"/>
                <a:gd name="connsiteY3" fmla="*/ 86131 h 270648"/>
                <a:gd name="connsiteX4" fmla="*/ 209185 w 270648"/>
                <a:gd name="connsiteY4" fmla="*/ 98433 h 270648"/>
                <a:gd name="connsiteX5" fmla="*/ 61558 w 270648"/>
                <a:gd name="connsiteY5" fmla="*/ 98433 h 270648"/>
                <a:gd name="connsiteX6" fmla="*/ 49256 w 270648"/>
                <a:gd name="connsiteY6" fmla="*/ 86131 h 270648"/>
                <a:gd name="connsiteX7" fmla="*/ 49256 w 270648"/>
                <a:gd name="connsiteY7" fmla="*/ 36922 h 270648"/>
                <a:gd name="connsiteX8" fmla="*/ 36954 w 270648"/>
                <a:gd name="connsiteY8" fmla="*/ 36922 h 270648"/>
                <a:gd name="connsiteX9" fmla="*/ 12350 w 270648"/>
                <a:gd name="connsiteY9" fmla="*/ 61526 h 270648"/>
                <a:gd name="connsiteX10" fmla="*/ 12350 w 270648"/>
                <a:gd name="connsiteY10" fmla="*/ 159944 h 270648"/>
                <a:gd name="connsiteX11" fmla="*/ 36954 w 270648"/>
                <a:gd name="connsiteY11" fmla="*/ 184548 h 270648"/>
                <a:gd name="connsiteX12" fmla="*/ 233789 w 270648"/>
                <a:gd name="connsiteY12" fmla="*/ 184548 h 270648"/>
                <a:gd name="connsiteX13" fmla="*/ 258393 w 270648"/>
                <a:gd name="connsiteY13" fmla="*/ 159944 h 270648"/>
                <a:gd name="connsiteX14" fmla="*/ 258393 w 270648"/>
                <a:gd name="connsiteY14" fmla="*/ 61526 h 270648"/>
                <a:gd name="connsiteX15" fmla="*/ 209185 w 270648"/>
                <a:gd name="connsiteY15" fmla="*/ 12318 h 270648"/>
                <a:gd name="connsiteX16" fmla="*/ 61558 w 270648"/>
                <a:gd name="connsiteY16" fmla="*/ 12318 h 270648"/>
                <a:gd name="connsiteX17" fmla="*/ 61558 w 270648"/>
                <a:gd name="connsiteY17" fmla="*/ 86131 h 270648"/>
                <a:gd name="connsiteX18" fmla="*/ 209185 w 270648"/>
                <a:gd name="connsiteY18" fmla="*/ 86131 h 270648"/>
                <a:gd name="connsiteX19" fmla="*/ 209185 w 270648"/>
                <a:gd name="connsiteY19" fmla="*/ 12318 h 270648"/>
                <a:gd name="connsiteX20" fmla="*/ 61558 w 270648"/>
                <a:gd name="connsiteY20" fmla="*/ 258361 h 270648"/>
                <a:gd name="connsiteX21" fmla="*/ 209185 w 270648"/>
                <a:gd name="connsiteY21" fmla="*/ 258361 h 270648"/>
                <a:gd name="connsiteX22" fmla="*/ 209185 w 270648"/>
                <a:gd name="connsiteY22" fmla="*/ 196850 h 270648"/>
                <a:gd name="connsiteX23" fmla="*/ 61558 w 270648"/>
                <a:gd name="connsiteY23" fmla="*/ 196850 h 270648"/>
                <a:gd name="connsiteX24" fmla="*/ 61558 w 270648"/>
                <a:gd name="connsiteY24" fmla="*/ 258361 h 270648"/>
                <a:gd name="connsiteX25" fmla="*/ 233789 w 270648"/>
                <a:gd name="connsiteY25" fmla="*/ 196850 h 270648"/>
                <a:gd name="connsiteX26" fmla="*/ 221487 w 270648"/>
                <a:gd name="connsiteY26" fmla="*/ 196850 h 270648"/>
                <a:gd name="connsiteX27" fmla="*/ 221487 w 270648"/>
                <a:gd name="connsiteY27" fmla="*/ 258361 h 270648"/>
                <a:gd name="connsiteX28" fmla="*/ 209185 w 270648"/>
                <a:gd name="connsiteY28" fmla="*/ 270664 h 270648"/>
                <a:gd name="connsiteX29" fmla="*/ 61558 w 270648"/>
                <a:gd name="connsiteY29" fmla="*/ 270664 h 270648"/>
                <a:gd name="connsiteX30" fmla="*/ 49256 w 270648"/>
                <a:gd name="connsiteY30" fmla="*/ 258361 h 270648"/>
                <a:gd name="connsiteX31" fmla="*/ 49256 w 270648"/>
                <a:gd name="connsiteY31" fmla="*/ 196850 h 270648"/>
                <a:gd name="connsiteX32" fmla="*/ 36954 w 270648"/>
                <a:gd name="connsiteY32" fmla="*/ 196850 h 270648"/>
                <a:gd name="connsiteX33" fmla="*/ 48 w 270648"/>
                <a:gd name="connsiteY33" fmla="*/ 159944 h 270648"/>
                <a:gd name="connsiteX34" fmla="*/ 48 w 270648"/>
                <a:gd name="connsiteY34" fmla="*/ 61526 h 270648"/>
                <a:gd name="connsiteX35" fmla="*/ 36954 w 270648"/>
                <a:gd name="connsiteY35" fmla="*/ 24620 h 270648"/>
                <a:gd name="connsiteX36" fmla="*/ 49256 w 270648"/>
                <a:gd name="connsiteY36" fmla="*/ 24620 h 270648"/>
                <a:gd name="connsiteX37" fmla="*/ 49256 w 270648"/>
                <a:gd name="connsiteY37" fmla="*/ 12318 h 270648"/>
                <a:gd name="connsiteX38" fmla="*/ 61558 w 270648"/>
                <a:gd name="connsiteY38" fmla="*/ 16 h 270648"/>
                <a:gd name="connsiteX39" fmla="*/ 209185 w 270648"/>
                <a:gd name="connsiteY39" fmla="*/ 16 h 270648"/>
                <a:gd name="connsiteX40" fmla="*/ 221487 w 270648"/>
                <a:gd name="connsiteY40" fmla="*/ 12318 h 270648"/>
                <a:gd name="connsiteX41" fmla="*/ 221487 w 270648"/>
                <a:gd name="connsiteY41" fmla="*/ 24620 h 270648"/>
                <a:gd name="connsiteX42" fmla="*/ 233789 w 270648"/>
                <a:gd name="connsiteY42" fmla="*/ 24620 h 270648"/>
                <a:gd name="connsiteX43" fmla="*/ 270696 w 270648"/>
                <a:gd name="connsiteY43" fmla="*/ 61526 h 270648"/>
                <a:gd name="connsiteX44" fmla="*/ 270696 w 270648"/>
                <a:gd name="connsiteY44" fmla="*/ 159944 h 270648"/>
                <a:gd name="connsiteX45" fmla="*/ 233789 w 270648"/>
                <a:gd name="connsiteY45" fmla="*/ 196850 h 270648"/>
                <a:gd name="connsiteX46" fmla="*/ 221487 w 270648"/>
                <a:gd name="connsiteY46" fmla="*/ 159944 h 270648"/>
                <a:gd name="connsiteX47" fmla="*/ 209185 w 270648"/>
                <a:gd name="connsiteY47" fmla="*/ 147642 h 270648"/>
                <a:gd name="connsiteX48" fmla="*/ 221487 w 270648"/>
                <a:gd name="connsiteY48" fmla="*/ 135340 h 270648"/>
                <a:gd name="connsiteX49" fmla="*/ 233789 w 270648"/>
                <a:gd name="connsiteY49" fmla="*/ 147642 h 270648"/>
                <a:gd name="connsiteX50" fmla="*/ 221487 w 270648"/>
                <a:gd name="connsiteY50" fmla="*/ 159944 h 270648"/>
                <a:gd name="connsiteX51" fmla="*/ 184580 w 270648"/>
                <a:gd name="connsiteY51" fmla="*/ 159944 h 270648"/>
                <a:gd name="connsiteX52" fmla="*/ 172278 w 270648"/>
                <a:gd name="connsiteY52" fmla="*/ 147642 h 270648"/>
                <a:gd name="connsiteX53" fmla="*/ 184580 w 270648"/>
                <a:gd name="connsiteY53" fmla="*/ 135340 h 270648"/>
                <a:gd name="connsiteX54" fmla="*/ 196882 w 270648"/>
                <a:gd name="connsiteY54" fmla="*/ 147642 h 270648"/>
                <a:gd name="connsiteX55" fmla="*/ 184580 w 270648"/>
                <a:gd name="connsiteY55" fmla="*/ 159944 h 270648"/>
                <a:gd name="connsiteX56" fmla="*/ 92314 w 270648"/>
                <a:gd name="connsiteY56" fmla="*/ 61526 h 270648"/>
                <a:gd name="connsiteX57" fmla="*/ 153825 w 270648"/>
                <a:gd name="connsiteY57" fmla="*/ 61526 h 270648"/>
                <a:gd name="connsiteX58" fmla="*/ 159976 w 270648"/>
                <a:gd name="connsiteY58" fmla="*/ 67678 h 270648"/>
                <a:gd name="connsiteX59" fmla="*/ 153825 w 270648"/>
                <a:gd name="connsiteY59" fmla="*/ 73829 h 270648"/>
                <a:gd name="connsiteX60" fmla="*/ 92314 w 270648"/>
                <a:gd name="connsiteY60" fmla="*/ 73829 h 270648"/>
                <a:gd name="connsiteX61" fmla="*/ 86163 w 270648"/>
                <a:gd name="connsiteY61" fmla="*/ 67678 h 270648"/>
                <a:gd name="connsiteX62" fmla="*/ 92314 w 270648"/>
                <a:gd name="connsiteY62" fmla="*/ 61526 h 270648"/>
                <a:gd name="connsiteX63" fmla="*/ 92314 w 270648"/>
                <a:gd name="connsiteY63" fmla="*/ 36922 h 270648"/>
                <a:gd name="connsiteX64" fmla="*/ 178429 w 270648"/>
                <a:gd name="connsiteY64" fmla="*/ 36922 h 270648"/>
                <a:gd name="connsiteX65" fmla="*/ 184580 w 270648"/>
                <a:gd name="connsiteY65" fmla="*/ 43073 h 270648"/>
                <a:gd name="connsiteX66" fmla="*/ 178429 w 270648"/>
                <a:gd name="connsiteY66" fmla="*/ 49224 h 270648"/>
                <a:gd name="connsiteX67" fmla="*/ 92314 w 270648"/>
                <a:gd name="connsiteY67" fmla="*/ 49224 h 270648"/>
                <a:gd name="connsiteX68" fmla="*/ 86163 w 270648"/>
                <a:gd name="connsiteY68" fmla="*/ 43073 h 270648"/>
                <a:gd name="connsiteX69" fmla="*/ 92314 w 270648"/>
                <a:gd name="connsiteY69" fmla="*/ 3692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0648" h="270648">
                  <a:moveTo>
                    <a:pt x="258393" y="61526"/>
                  </a:moveTo>
                  <a:cubicBezTo>
                    <a:pt x="258393" y="47939"/>
                    <a:pt x="247377" y="36922"/>
                    <a:pt x="233789" y="36922"/>
                  </a:cubicBezTo>
                  <a:lnTo>
                    <a:pt x="221487" y="36922"/>
                  </a:lnTo>
                  <a:lnTo>
                    <a:pt x="221487" y="86131"/>
                  </a:lnTo>
                  <a:cubicBezTo>
                    <a:pt x="221487" y="92922"/>
                    <a:pt x="215975" y="98433"/>
                    <a:pt x="209185" y="98433"/>
                  </a:cubicBezTo>
                  <a:lnTo>
                    <a:pt x="61558" y="98433"/>
                  </a:lnTo>
                  <a:cubicBezTo>
                    <a:pt x="54768" y="98433"/>
                    <a:pt x="49256" y="92922"/>
                    <a:pt x="49256" y="86131"/>
                  </a:cubicBezTo>
                  <a:lnTo>
                    <a:pt x="49256" y="36922"/>
                  </a:lnTo>
                  <a:lnTo>
                    <a:pt x="36954" y="36922"/>
                  </a:lnTo>
                  <a:cubicBezTo>
                    <a:pt x="23366" y="36922"/>
                    <a:pt x="12350" y="47939"/>
                    <a:pt x="12350" y="61526"/>
                  </a:cubicBezTo>
                  <a:lnTo>
                    <a:pt x="12350" y="159944"/>
                  </a:lnTo>
                  <a:cubicBezTo>
                    <a:pt x="12350" y="173532"/>
                    <a:pt x="23366" y="184548"/>
                    <a:pt x="36954" y="184548"/>
                  </a:cubicBezTo>
                  <a:lnTo>
                    <a:pt x="233789" y="184548"/>
                  </a:lnTo>
                  <a:cubicBezTo>
                    <a:pt x="247377" y="184548"/>
                    <a:pt x="258393" y="173532"/>
                    <a:pt x="258393" y="159944"/>
                  </a:cubicBezTo>
                  <a:lnTo>
                    <a:pt x="258393" y="61526"/>
                  </a:lnTo>
                  <a:close/>
                  <a:moveTo>
                    <a:pt x="209185" y="12318"/>
                  </a:moveTo>
                  <a:lnTo>
                    <a:pt x="61558" y="12318"/>
                  </a:lnTo>
                  <a:lnTo>
                    <a:pt x="61558" y="86131"/>
                  </a:lnTo>
                  <a:lnTo>
                    <a:pt x="209185" y="86131"/>
                  </a:lnTo>
                  <a:lnTo>
                    <a:pt x="209185" y="12318"/>
                  </a:lnTo>
                  <a:close/>
                  <a:moveTo>
                    <a:pt x="61558" y="258361"/>
                  </a:moveTo>
                  <a:lnTo>
                    <a:pt x="209185" y="258361"/>
                  </a:lnTo>
                  <a:lnTo>
                    <a:pt x="209185" y="196850"/>
                  </a:lnTo>
                  <a:lnTo>
                    <a:pt x="61558" y="196850"/>
                  </a:lnTo>
                  <a:lnTo>
                    <a:pt x="61558" y="258361"/>
                  </a:lnTo>
                  <a:close/>
                  <a:moveTo>
                    <a:pt x="233789" y="196850"/>
                  </a:moveTo>
                  <a:lnTo>
                    <a:pt x="221487" y="196850"/>
                  </a:lnTo>
                  <a:lnTo>
                    <a:pt x="221487" y="258361"/>
                  </a:lnTo>
                  <a:cubicBezTo>
                    <a:pt x="221487" y="265152"/>
                    <a:pt x="215975" y="270664"/>
                    <a:pt x="209185" y="270664"/>
                  </a:cubicBezTo>
                  <a:lnTo>
                    <a:pt x="61558" y="270664"/>
                  </a:lnTo>
                  <a:cubicBezTo>
                    <a:pt x="54768" y="270664"/>
                    <a:pt x="49256" y="265152"/>
                    <a:pt x="49256" y="258361"/>
                  </a:cubicBezTo>
                  <a:lnTo>
                    <a:pt x="49256" y="196850"/>
                  </a:lnTo>
                  <a:lnTo>
                    <a:pt x="36954" y="196850"/>
                  </a:lnTo>
                  <a:cubicBezTo>
                    <a:pt x="16569" y="196850"/>
                    <a:pt x="48" y="180322"/>
                    <a:pt x="48" y="159944"/>
                  </a:cubicBezTo>
                  <a:lnTo>
                    <a:pt x="48" y="61526"/>
                  </a:lnTo>
                  <a:cubicBezTo>
                    <a:pt x="48" y="41148"/>
                    <a:pt x="16569" y="24620"/>
                    <a:pt x="36954" y="24620"/>
                  </a:cubicBezTo>
                  <a:lnTo>
                    <a:pt x="49256" y="24620"/>
                  </a:lnTo>
                  <a:lnTo>
                    <a:pt x="49256" y="12318"/>
                  </a:lnTo>
                  <a:cubicBezTo>
                    <a:pt x="49256" y="5521"/>
                    <a:pt x="54768" y="16"/>
                    <a:pt x="61558" y="16"/>
                  </a:cubicBezTo>
                  <a:lnTo>
                    <a:pt x="209185" y="16"/>
                  </a:lnTo>
                  <a:cubicBezTo>
                    <a:pt x="215975" y="16"/>
                    <a:pt x="221487" y="5521"/>
                    <a:pt x="221487" y="12318"/>
                  </a:cubicBezTo>
                  <a:lnTo>
                    <a:pt x="221487" y="24620"/>
                  </a:lnTo>
                  <a:lnTo>
                    <a:pt x="233789" y="24620"/>
                  </a:lnTo>
                  <a:cubicBezTo>
                    <a:pt x="254174" y="24620"/>
                    <a:pt x="270696" y="41148"/>
                    <a:pt x="270696" y="61526"/>
                  </a:cubicBezTo>
                  <a:lnTo>
                    <a:pt x="270696" y="159944"/>
                  </a:lnTo>
                  <a:cubicBezTo>
                    <a:pt x="270696" y="180322"/>
                    <a:pt x="254174" y="196850"/>
                    <a:pt x="233789" y="196850"/>
                  </a:cubicBezTo>
                  <a:moveTo>
                    <a:pt x="221487" y="159944"/>
                  </a:moveTo>
                  <a:cubicBezTo>
                    <a:pt x="214696" y="159944"/>
                    <a:pt x="209185" y="154432"/>
                    <a:pt x="209185" y="147642"/>
                  </a:cubicBezTo>
                  <a:cubicBezTo>
                    <a:pt x="209185" y="140851"/>
                    <a:pt x="214696" y="135340"/>
                    <a:pt x="221487" y="135340"/>
                  </a:cubicBezTo>
                  <a:cubicBezTo>
                    <a:pt x="228278" y="135340"/>
                    <a:pt x="233789" y="140851"/>
                    <a:pt x="233789" y="147642"/>
                  </a:cubicBezTo>
                  <a:cubicBezTo>
                    <a:pt x="233789" y="154432"/>
                    <a:pt x="228278" y="159944"/>
                    <a:pt x="221487" y="159944"/>
                  </a:cubicBezTo>
                  <a:moveTo>
                    <a:pt x="184580" y="159944"/>
                  </a:moveTo>
                  <a:cubicBezTo>
                    <a:pt x="177789" y="159944"/>
                    <a:pt x="172278" y="154432"/>
                    <a:pt x="172278" y="147642"/>
                  </a:cubicBezTo>
                  <a:cubicBezTo>
                    <a:pt x="172278" y="140851"/>
                    <a:pt x="177789" y="135340"/>
                    <a:pt x="184580" y="135340"/>
                  </a:cubicBezTo>
                  <a:cubicBezTo>
                    <a:pt x="191371" y="135340"/>
                    <a:pt x="196882" y="140851"/>
                    <a:pt x="196882" y="147642"/>
                  </a:cubicBezTo>
                  <a:cubicBezTo>
                    <a:pt x="196882" y="154432"/>
                    <a:pt x="191371" y="159944"/>
                    <a:pt x="184580" y="159944"/>
                  </a:cubicBezTo>
                  <a:moveTo>
                    <a:pt x="92314" y="61526"/>
                  </a:moveTo>
                  <a:lnTo>
                    <a:pt x="153825" y="61526"/>
                  </a:lnTo>
                  <a:cubicBezTo>
                    <a:pt x="157226" y="61526"/>
                    <a:pt x="159976" y="64276"/>
                    <a:pt x="159976" y="67678"/>
                  </a:cubicBezTo>
                  <a:cubicBezTo>
                    <a:pt x="159976" y="71073"/>
                    <a:pt x="157226" y="73829"/>
                    <a:pt x="153825" y="73829"/>
                  </a:cubicBezTo>
                  <a:lnTo>
                    <a:pt x="92314" y="73829"/>
                  </a:lnTo>
                  <a:cubicBezTo>
                    <a:pt x="88912" y="73829"/>
                    <a:pt x="86163" y="71073"/>
                    <a:pt x="86163" y="67678"/>
                  </a:cubicBezTo>
                  <a:cubicBezTo>
                    <a:pt x="86163" y="64276"/>
                    <a:pt x="88912" y="61526"/>
                    <a:pt x="92314" y="61526"/>
                  </a:cubicBezTo>
                  <a:moveTo>
                    <a:pt x="92314" y="36922"/>
                  </a:moveTo>
                  <a:lnTo>
                    <a:pt x="178429" y="36922"/>
                  </a:lnTo>
                  <a:cubicBezTo>
                    <a:pt x="181831" y="36922"/>
                    <a:pt x="184580" y="39672"/>
                    <a:pt x="184580" y="43073"/>
                  </a:cubicBezTo>
                  <a:cubicBezTo>
                    <a:pt x="184580" y="46469"/>
                    <a:pt x="181831" y="49224"/>
                    <a:pt x="178429" y="49224"/>
                  </a:cubicBezTo>
                  <a:lnTo>
                    <a:pt x="92314" y="49224"/>
                  </a:lnTo>
                  <a:cubicBezTo>
                    <a:pt x="88912" y="49224"/>
                    <a:pt x="86163" y="46469"/>
                    <a:pt x="86163" y="43073"/>
                  </a:cubicBezTo>
                  <a:cubicBezTo>
                    <a:pt x="86163" y="39672"/>
                    <a:pt x="88912" y="36922"/>
                    <a:pt x="92314" y="3692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8" name="Text Placeholder 1">
            <a:extLst>
              <a:ext uri="{FF2B5EF4-FFF2-40B4-BE49-F238E27FC236}">
                <a16:creationId xmlns:a16="http://schemas.microsoft.com/office/drawing/2014/main" id="{626C8320-E23D-46E6-9C34-895F85F16991}"/>
              </a:ext>
            </a:extLst>
          </p:cNvPr>
          <p:cNvSpPr txBox="1">
            <a:spLocks/>
          </p:cNvSpPr>
          <p:nvPr/>
        </p:nvSpPr>
        <p:spPr>
          <a:xfrm>
            <a:off x="3506533" y="194235"/>
            <a:ext cx="4965731" cy="590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t>Problem Overview</a:t>
            </a:r>
          </a:p>
        </p:txBody>
      </p:sp>
      <p:sp>
        <p:nvSpPr>
          <p:cNvPr id="61" name="Text Placeholder 3">
            <a:extLst>
              <a:ext uri="{FF2B5EF4-FFF2-40B4-BE49-F238E27FC236}">
                <a16:creationId xmlns:a16="http://schemas.microsoft.com/office/drawing/2014/main" id="{90EA8917-4364-49A0-9FC2-4BBA724DB8FF}"/>
              </a:ext>
            </a:extLst>
          </p:cNvPr>
          <p:cNvSpPr txBox="1">
            <a:spLocks/>
          </p:cNvSpPr>
          <p:nvPr/>
        </p:nvSpPr>
        <p:spPr>
          <a:xfrm>
            <a:off x="979488" y="676855"/>
            <a:ext cx="10301088" cy="416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In the vast landscape of healthcare, there lies a silent enemy known as oral cancer. Its stealthy nature often leads to late detection, resulting in high mortality rates. But fear not, for we embark on a journey to confront this adversary with the power of Artificial Intelligence.</a:t>
            </a:r>
          </a:p>
        </p:txBody>
      </p:sp>
      <p:sp>
        <p:nvSpPr>
          <p:cNvPr id="96" name="!!Oval017">
            <a:extLst>
              <a:ext uri="{FF2B5EF4-FFF2-40B4-BE49-F238E27FC236}">
                <a16:creationId xmlns:a16="http://schemas.microsoft.com/office/drawing/2014/main" id="{F7114C07-569B-45A5-818E-837F438C61A3}"/>
              </a:ext>
            </a:extLst>
          </p:cNvPr>
          <p:cNvSpPr/>
          <p:nvPr/>
        </p:nvSpPr>
        <p:spPr>
          <a:xfrm flipH="1">
            <a:off x="6684736" y="5989768"/>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32534FA8-D7B1-47EA-9DFB-61EEB0FFAAA5}"/>
              </a:ext>
            </a:extLst>
          </p:cNvPr>
          <p:cNvGrpSpPr/>
          <p:nvPr/>
        </p:nvGrpSpPr>
        <p:grpSpPr>
          <a:xfrm>
            <a:off x="8440890" y="5740768"/>
            <a:ext cx="3199724" cy="753600"/>
            <a:chOff x="8477266" y="1523585"/>
            <a:chExt cx="3384379" cy="787136"/>
          </a:xfrm>
        </p:grpSpPr>
        <p:sp>
          <p:nvSpPr>
            <p:cNvPr id="98" name="TextBox 97">
              <a:extLst>
                <a:ext uri="{FF2B5EF4-FFF2-40B4-BE49-F238E27FC236}">
                  <a16:creationId xmlns:a16="http://schemas.microsoft.com/office/drawing/2014/main" id="{3F61DF23-4262-41E0-B372-02DC65E65F70}"/>
                </a:ext>
              </a:extLst>
            </p:cNvPr>
            <p:cNvSpPr txBox="1"/>
            <p:nvPr/>
          </p:nvSpPr>
          <p:spPr>
            <a:xfrm>
              <a:off x="8477267" y="1523585"/>
              <a:ext cx="288032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Limited Public Awareness</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99" name="TextBox 98">
              <a:extLst>
                <a:ext uri="{FF2B5EF4-FFF2-40B4-BE49-F238E27FC236}">
                  <a16:creationId xmlns:a16="http://schemas.microsoft.com/office/drawing/2014/main" id="{169C09D7-6FEC-4D54-83C8-7EF5A1FA8403}"/>
                </a:ext>
              </a:extLst>
            </p:cNvPr>
            <p:cNvSpPr txBox="1"/>
            <p:nvPr/>
          </p:nvSpPr>
          <p:spPr>
            <a:xfrm>
              <a:off x="8477266" y="1794020"/>
              <a:ext cx="3384379" cy="516701"/>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Public unawareness delays oral cancer diagnosis. Education on risks is crucial for early detection.</a:t>
              </a:r>
            </a:p>
          </p:txBody>
        </p:sp>
      </p:grpSp>
      <p:grpSp>
        <p:nvGrpSpPr>
          <p:cNvPr id="223" name="Group 222">
            <a:extLst>
              <a:ext uri="{FF2B5EF4-FFF2-40B4-BE49-F238E27FC236}">
                <a16:creationId xmlns:a16="http://schemas.microsoft.com/office/drawing/2014/main" id="{3167246B-4244-407A-BF42-7B3841560E34}"/>
              </a:ext>
            </a:extLst>
          </p:cNvPr>
          <p:cNvGrpSpPr/>
          <p:nvPr/>
        </p:nvGrpSpPr>
        <p:grpSpPr>
          <a:xfrm>
            <a:off x="7348763" y="5708132"/>
            <a:ext cx="650560" cy="622842"/>
            <a:chOff x="7348763" y="5708132"/>
            <a:chExt cx="650560" cy="622842"/>
          </a:xfrm>
        </p:grpSpPr>
        <p:grpSp>
          <p:nvGrpSpPr>
            <p:cNvPr id="101" name="Group 100">
              <a:extLst>
                <a:ext uri="{FF2B5EF4-FFF2-40B4-BE49-F238E27FC236}">
                  <a16:creationId xmlns:a16="http://schemas.microsoft.com/office/drawing/2014/main" id="{D8E66D97-C21A-4676-84D1-8E495A2E3A48}"/>
                </a:ext>
              </a:extLst>
            </p:cNvPr>
            <p:cNvGrpSpPr/>
            <p:nvPr/>
          </p:nvGrpSpPr>
          <p:grpSpPr>
            <a:xfrm>
              <a:off x="7348763" y="5708132"/>
              <a:ext cx="650560" cy="622842"/>
              <a:chOff x="3863752" y="2852936"/>
              <a:chExt cx="1512168" cy="1512168"/>
            </a:xfrm>
          </p:grpSpPr>
          <p:sp>
            <p:nvSpPr>
              <p:cNvPr id="103" name="Oval 102">
                <a:extLst>
                  <a:ext uri="{FF2B5EF4-FFF2-40B4-BE49-F238E27FC236}">
                    <a16:creationId xmlns:a16="http://schemas.microsoft.com/office/drawing/2014/main" id="{F76DCECD-D030-4711-B04F-6E400A395F1B}"/>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B6C9506-ED49-4882-BD31-5337FDB7EF77}"/>
                  </a:ext>
                </a:extLst>
              </p:cNvPr>
              <p:cNvSpPr/>
              <p:nvPr/>
            </p:nvSpPr>
            <p:spPr>
              <a:xfrm>
                <a:off x="3863752" y="2961485"/>
                <a:ext cx="1403618" cy="1403619"/>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Logo">
              <a:extLst>
                <a:ext uri="{FF2B5EF4-FFF2-40B4-BE49-F238E27FC236}">
                  <a16:creationId xmlns:a16="http://schemas.microsoft.com/office/drawing/2014/main" id="{0A3F55D4-874B-4E6F-B6EF-7266723B9FCF}"/>
                </a:ext>
              </a:extLst>
            </p:cNvPr>
            <p:cNvGrpSpPr/>
            <p:nvPr/>
          </p:nvGrpSpPr>
          <p:grpSpPr>
            <a:xfrm>
              <a:off x="7559234" y="5894657"/>
              <a:ext cx="232222" cy="232222"/>
              <a:chOff x="5950936" y="1349892"/>
              <a:chExt cx="232222" cy="232222"/>
            </a:xfrm>
          </p:grpSpPr>
          <p:sp>
            <p:nvSpPr>
              <p:cNvPr id="186" name="Right Triangle 185">
                <a:extLst>
                  <a:ext uri="{FF2B5EF4-FFF2-40B4-BE49-F238E27FC236}">
                    <a16:creationId xmlns:a16="http://schemas.microsoft.com/office/drawing/2014/main" id="{112E5C69-C3D4-48EA-9744-832439F6002C}"/>
                  </a:ext>
                </a:extLst>
              </p:cNvPr>
              <p:cNvSpPr/>
              <p:nvPr/>
            </p:nvSpPr>
            <p:spPr>
              <a:xfrm flipV="1">
                <a:off x="5950936" y="1366562"/>
                <a:ext cx="215552" cy="21555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Triangle 186">
                <a:extLst>
                  <a:ext uri="{FF2B5EF4-FFF2-40B4-BE49-F238E27FC236}">
                    <a16:creationId xmlns:a16="http://schemas.microsoft.com/office/drawing/2014/main" id="{A7D0BC5E-7E1F-4D4A-8626-7BFD4E28618B}"/>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6096072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accel="50000" decel="50000" fill="hold" grpId="1" nodeType="withEffect">
                                  <p:stCondLst>
                                    <p:cond delay="500"/>
                                  </p:stCondLst>
                                  <p:childTnLst>
                                    <p:animMotion origin="layout" path="M -2.91667E-6 -0.08889 L -2.91667E-6 -4.07407E-6 " pathEditMode="relative" rAng="0" ptsTypes="AA">
                                      <p:cBhvr>
                                        <p:cTn id="15" dur="750" fill="hold"/>
                                        <p:tgtEl>
                                          <p:spTgt spid="9"/>
                                        </p:tgtEl>
                                        <p:attrNameLst>
                                          <p:attrName>ppt_x</p:attrName>
                                          <p:attrName>ppt_y</p:attrName>
                                        </p:attrNameLst>
                                      </p:cBhvr>
                                      <p:rCtr x="0" y="4306"/>
                                    </p:animMotion>
                                  </p:childTnLst>
                                </p:cTn>
                              </p:par>
                              <p:par>
                                <p:cTn id="16" presetID="53" presetClass="entr" presetSubtype="16" fill="hold" nodeType="withEffect">
                                  <p:stCondLst>
                                    <p:cond delay="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42" presetClass="path" presetSubtype="0" accel="50000" decel="50000" fill="hold" nodeType="withEffect">
                                  <p:stCondLst>
                                    <p:cond delay="500"/>
                                  </p:stCondLst>
                                  <p:childTnLst>
                                    <p:animMotion origin="layout" path="M 2.91667E-6 0.10972 L 2.91667E-6 3.7037E-6 " pathEditMode="relative" rAng="0" ptsTypes="AA">
                                      <p:cBhvr>
                                        <p:cTn id="22" dur="750" fill="hold"/>
                                        <p:tgtEl>
                                          <p:spTgt spid="25"/>
                                        </p:tgtEl>
                                        <p:attrNameLst>
                                          <p:attrName>ppt_x</p:attrName>
                                          <p:attrName>ppt_y</p:attrName>
                                        </p:attrNameLst>
                                      </p:cBhvr>
                                      <p:rCtr x="0" y="-5486"/>
                                    </p:animMotion>
                                  </p:childTnLst>
                                </p:cTn>
                              </p:par>
                              <p:par>
                                <p:cTn id="23" presetID="53" presetClass="entr" presetSubtype="16"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42" presetClass="path" presetSubtype="0" accel="50000" decel="50000" fill="hold" nodeType="withEffect">
                                  <p:stCondLst>
                                    <p:cond delay="500"/>
                                  </p:stCondLst>
                                  <p:childTnLst>
                                    <p:animMotion origin="layout" path="M 2.29167E-6 0.10972 L 2.29167E-6 -2.59259E-6 " pathEditMode="relative" rAng="0" ptsTypes="AA">
                                      <p:cBhvr>
                                        <p:cTn id="29" dur="750" fill="hold"/>
                                        <p:tgtEl>
                                          <p:spTgt spid="13"/>
                                        </p:tgtEl>
                                        <p:attrNameLst>
                                          <p:attrName>ppt_x</p:attrName>
                                          <p:attrName>ppt_y</p:attrName>
                                        </p:attrNameLst>
                                      </p:cBhvr>
                                      <p:rCtr x="0" y="-5486"/>
                                    </p:animMotion>
                                  </p:childTnLst>
                                </p:cTn>
                              </p:par>
                              <p:par>
                                <p:cTn id="30" presetID="10" presetClass="entr" presetSubtype="0" fill="hold" grpId="0"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1000"/>
                                  </p:stCondLst>
                                  <p:childTnLst>
                                    <p:animMotion origin="layout" path="M -2.91667E-6 -0.15718 L -2.91667E-6 3.7037E-6 " pathEditMode="relative" rAng="0" ptsTypes="AA">
                                      <p:cBhvr>
                                        <p:cTn id="34" dur="750" fill="hold"/>
                                        <p:tgtEl>
                                          <p:spTgt spid="10"/>
                                        </p:tgtEl>
                                        <p:attrNameLst>
                                          <p:attrName>ppt_x</p:attrName>
                                          <p:attrName>ppt_y</p:attrName>
                                        </p:attrNameLst>
                                      </p:cBhvr>
                                      <p:rCtr x="0" y="7986"/>
                                    </p:animMotion>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42" presetClass="path" presetSubtype="0" accel="50000" decel="50000" fill="hold" nodeType="withEffect">
                                  <p:stCondLst>
                                    <p:cond delay="1000"/>
                                  </p:stCondLst>
                                  <p:childTnLst>
                                    <p:animMotion origin="layout" path="M 2.91667E-6 0.10972 L 2.91667E-6 -2.22222E-6 " pathEditMode="relative" rAng="0" ptsTypes="AA">
                                      <p:cBhvr>
                                        <p:cTn id="41" dur="750" fill="hold"/>
                                        <p:tgtEl>
                                          <p:spTgt spid="30"/>
                                        </p:tgtEl>
                                        <p:attrNameLst>
                                          <p:attrName>ppt_x</p:attrName>
                                          <p:attrName>ppt_y</p:attrName>
                                        </p:attrNameLst>
                                      </p:cBhvr>
                                      <p:rCtr x="0" y="-5486"/>
                                    </p:animMotion>
                                  </p:childTnLst>
                                </p:cTn>
                              </p:par>
                              <p:par>
                                <p:cTn id="42" presetID="53" presetClass="entr" presetSubtype="16" fill="hold" nodeType="withEffect">
                                  <p:stCondLst>
                                    <p:cond delay="10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2" presetClass="path" presetSubtype="0" accel="50000" decel="50000" fill="hold" nodeType="withEffect">
                                  <p:stCondLst>
                                    <p:cond delay="1000"/>
                                  </p:stCondLst>
                                  <p:childTnLst>
                                    <p:animMotion origin="layout" path="M 2.29167E-6 0.10972 L 2.29167E-6 4.81481E-6 " pathEditMode="relative" rAng="0" ptsTypes="AA">
                                      <p:cBhvr>
                                        <p:cTn id="48" dur="750" fill="hold"/>
                                        <p:tgtEl>
                                          <p:spTgt spid="22"/>
                                        </p:tgtEl>
                                        <p:attrNameLst>
                                          <p:attrName>ppt_x</p:attrName>
                                          <p:attrName>ppt_y</p:attrName>
                                        </p:attrNameLst>
                                      </p:cBhvr>
                                      <p:rCtr x="0" y="-5486"/>
                                    </p:animMotion>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accel="50000" decel="50000" fill="hold" grpId="1" nodeType="withEffect">
                                  <p:stCondLst>
                                    <p:cond delay="1500"/>
                                  </p:stCondLst>
                                  <p:childTnLst>
                                    <p:animMotion origin="layout" path="M -2.91667E-6 -0.15718 L -2.91667E-6 3.7037E-6 " pathEditMode="relative" rAng="0" ptsTypes="AA">
                                      <p:cBhvr>
                                        <p:cTn id="53" dur="750" fill="hold"/>
                                        <p:tgtEl>
                                          <p:spTgt spid="11"/>
                                        </p:tgtEl>
                                        <p:attrNameLst>
                                          <p:attrName>ppt_x</p:attrName>
                                          <p:attrName>ppt_y</p:attrName>
                                        </p:attrNameLst>
                                      </p:cBhvr>
                                      <p:rCtr x="0" y="7986"/>
                                    </p:animMotion>
                                  </p:childTnLst>
                                </p:cTn>
                              </p:par>
                              <p:par>
                                <p:cTn id="54" presetID="53" presetClass="entr" presetSubtype="16" fill="hold" nodeType="withEffect">
                                  <p:stCondLst>
                                    <p:cond delay="15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par>
                                <p:cTn id="59" presetID="42" presetClass="path" presetSubtype="0" accel="50000" decel="50000" fill="hold" nodeType="withEffect">
                                  <p:stCondLst>
                                    <p:cond delay="1500"/>
                                  </p:stCondLst>
                                  <p:childTnLst>
                                    <p:animMotion origin="layout" path="M 2.91667E-6 0.10972 L 2.91667E-6 1.85185E-6 " pathEditMode="relative" rAng="0" ptsTypes="AA">
                                      <p:cBhvr>
                                        <p:cTn id="60" dur="750" fill="hold"/>
                                        <p:tgtEl>
                                          <p:spTgt spid="35"/>
                                        </p:tgtEl>
                                        <p:attrNameLst>
                                          <p:attrName>ppt_x</p:attrName>
                                          <p:attrName>ppt_y</p:attrName>
                                        </p:attrNameLst>
                                      </p:cBhvr>
                                      <p:rCtr x="0" y="-5486"/>
                                    </p:animMotion>
                                  </p:childTnLst>
                                </p:cTn>
                              </p:par>
                              <p:par>
                                <p:cTn id="61" presetID="53" presetClass="entr" presetSubtype="16" fill="hold" nodeType="withEffect">
                                  <p:stCondLst>
                                    <p:cond delay="150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42" presetClass="path" presetSubtype="0" accel="50000" decel="50000" fill="hold" nodeType="withEffect">
                                  <p:stCondLst>
                                    <p:cond delay="1500"/>
                                  </p:stCondLst>
                                  <p:childTnLst>
                                    <p:animMotion origin="layout" path="M 2.29167E-6 0.10972 L 2.29167E-6 -1.11111E-6 " pathEditMode="relative" rAng="0" ptsTypes="AA">
                                      <p:cBhvr>
                                        <p:cTn id="67" dur="750" fill="hold"/>
                                        <p:tgtEl>
                                          <p:spTgt spid="19"/>
                                        </p:tgtEl>
                                        <p:attrNameLst>
                                          <p:attrName>ppt_x</p:attrName>
                                          <p:attrName>ppt_y</p:attrName>
                                        </p:attrNameLst>
                                      </p:cBhvr>
                                      <p:rCtr x="0" y="-5486"/>
                                    </p:animMotion>
                                  </p:childTnLst>
                                </p:cTn>
                              </p:par>
                              <p:par>
                                <p:cTn id="68" presetID="10" presetClass="entr" presetSubtype="0" fill="hold" grpId="0" nodeType="withEffect">
                                  <p:stCondLst>
                                    <p:cond delay="20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42" presetClass="path" presetSubtype="0" accel="50000" decel="50000" fill="hold" grpId="1" nodeType="withEffect">
                                  <p:stCondLst>
                                    <p:cond delay="2000"/>
                                  </p:stCondLst>
                                  <p:childTnLst>
                                    <p:animMotion origin="layout" path="M -2.91667E-6 -0.15718 L -2.91667E-6 3.7037E-6 " pathEditMode="relative" rAng="0" ptsTypes="AA">
                                      <p:cBhvr>
                                        <p:cTn id="72" dur="750" fill="hold"/>
                                        <p:tgtEl>
                                          <p:spTgt spid="12"/>
                                        </p:tgtEl>
                                        <p:attrNameLst>
                                          <p:attrName>ppt_x</p:attrName>
                                          <p:attrName>ppt_y</p:attrName>
                                        </p:attrNameLst>
                                      </p:cBhvr>
                                      <p:rCtr x="0" y="7986"/>
                                    </p:animMotion>
                                  </p:childTnLst>
                                </p:cTn>
                              </p:par>
                              <p:par>
                                <p:cTn id="73" presetID="53" presetClass="entr" presetSubtype="16" fill="hold"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42" presetClass="path" presetSubtype="0" accel="50000" decel="50000" fill="hold" nodeType="withEffect">
                                  <p:stCondLst>
                                    <p:cond delay="2000"/>
                                  </p:stCondLst>
                                  <p:childTnLst>
                                    <p:animMotion origin="layout" path="M 2.91667E-6 0.10973 L 2.91667E-6 -4.07407E-6 " pathEditMode="relative" rAng="0" ptsTypes="AA">
                                      <p:cBhvr>
                                        <p:cTn id="79" dur="750" fill="hold"/>
                                        <p:tgtEl>
                                          <p:spTgt spid="40"/>
                                        </p:tgtEl>
                                        <p:attrNameLst>
                                          <p:attrName>ppt_x</p:attrName>
                                          <p:attrName>ppt_y</p:attrName>
                                        </p:attrNameLst>
                                      </p:cBhvr>
                                      <p:rCtr x="0" y="-5486"/>
                                    </p:animMotion>
                                  </p:childTnLst>
                                </p:cTn>
                              </p:par>
                              <p:par>
                                <p:cTn id="80" presetID="53" presetClass="entr" presetSubtype="16" fill="hold" nodeType="withEffect">
                                  <p:stCondLst>
                                    <p:cond delay="200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42" presetClass="path" presetSubtype="0" accel="50000" decel="50000" fill="hold" nodeType="withEffect">
                                  <p:stCondLst>
                                    <p:cond delay="2000"/>
                                  </p:stCondLst>
                                  <p:childTnLst>
                                    <p:animMotion origin="layout" path="M -1.66667E-6 0.10972 L -1.66667E-6 -1.85185E-6 " pathEditMode="relative" rAng="0" ptsTypes="AA">
                                      <p:cBhvr>
                                        <p:cTn id="86" dur="750" fill="hold"/>
                                        <p:tgtEl>
                                          <p:spTgt spid="16"/>
                                        </p:tgtEl>
                                        <p:attrNameLst>
                                          <p:attrName>ppt_x</p:attrName>
                                          <p:attrName>ppt_y</p:attrName>
                                        </p:attrNameLst>
                                      </p:cBhvr>
                                      <p:rCtr x="0" y="-5486"/>
                                    </p:animMotion>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35" presetClass="path" presetSubtype="0" accel="50000" decel="50000" fill="hold" nodeType="withEffect">
                                  <p:stCondLst>
                                    <p:cond delay="0"/>
                                  </p:stCondLst>
                                  <p:childTnLst>
                                    <p:animMotion origin="layout" path="M 0.0737 -4.81481E-6 L -4.16667E-7 -4.81481E-6 " pathEditMode="relative" rAng="0" ptsTypes="AA">
                                      <p:cBhvr>
                                        <p:cTn id="91" dur="750" fill="hold"/>
                                        <p:tgtEl>
                                          <p:spTgt spid="58"/>
                                        </p:tgtEl>
                                        <p:attrNameLst>
                                          <p:attrName>ppt_x</p:attrName>
                                          <p:attrName>ppt_y</p:attrName>
                                        </p:attrNameLst>
                                      </p:cBhvr>
                                      <p:rCtr x="-3685" y="0"/>
                                    </p:animMotion>
                                  </p:childTnLst>
                                </p:cTn>
                              </p:par>
                              <p:par>
                                <p:cTn id="92" presetID="10" presetClass="entr" presetSubtype="0" fill="hold" nodeType="withEffect">
                                  <p:stCondLst>
                                    <p:cond delay="5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35" presetClass="path" presetSubtype="0" accel="50000" decel="50000" fill="hold" nodeType="withEffect">
                                  <p:stCondLst>
                                    <p:cond delay="500"/>
                                  </p:stCondLst>
                                  <p:childTnLst>
                                    <p:animMotion origin="layout" path="M 0.0737 4.81481E-6 L -4.375E-6 4.81481E-6 " pathEditMode="relative" rAng="0" ptsTypes="AA">
                                      <p:cBhvr>
                                        <p:cTn id="96" dur="750" fill="hold"/>
                                        <p:tgtEl>
                                          <p:spTgt spid="61"/>
                                        </p:tgtEl>
                                        <p:attrNameLst>
                                          <p:attrName>ppt_x</p:attrName>
                                          <p:attrName>ppt_y</p:attrName>
                                        </p:attrNameLst>
                                      </p:cBhvr>
                                      <p:rCtr x="-3685" y="0"/>
                                    </p:animMotion>
                                  </p:childTnLst>
                                </p:cTn>
                              </p:par>
                              <p:par>
                                <p:cTn id="97" presetID="42" presetClass="path" presetSubtype="0" accel="50000" decel="50000" fill="hold" nodeType="withEffect">
                                  <p:stCondLst>
                                    <p:cond delay="2000"/>
                                  </p:stCondLst>
                                  <p:childTnLst>
                                    <p:animMotion origin="layout" path="M -1.66667E-6 0.10972 L -1.66667E-6 -1.85185E-6 " pathEditMode="relative" rAng="0" ptsTypes="AA">
                                      <p:cBhvr>
                                        <p:cTn id="98" dur="750" fill="hold"/>
                                        <p:tgtEl>
                                          <p:spTgt spid="16"/>
                                        </p:tgtEl>
                                        <p:attrNameLst>
                                          <p:attrName>ppt_x</p:attrName>
                                          <p:attrName>ppt_y</p:attrName>
                                        </p:attrNameLst>
                                      </p:cBhvr>
                                      <p:rCtr x="0" y="-5486"/>
                                    </p:animMotion>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35" presetClass="path" presetSubtype="0" accel="50000" decel="50000" fill="hold" grpId="1" nodeType="withEffect">
                                  <p:stCondLst>
                                    <p:cond delay="0"/>
                                  </p:stCondLst>
                                  <p:childTnLst>
                                    <p:animMotion origin="layout" path="M 0.0737 -4.81481E-6 L -4.16667E-7 -4.81481E-6 " pathEditMode="relative" rAng="0" ptsTypes="AA">
                                      <p:cBhvr>
                                        <p:cTn id="103" dur="750" fill="hold"/>
                                        <p:tgtEl>
                                          <p:spTgt spid="58"/>
                                        </p:tgtEl>
                                        <p:attrNameLst>
                                          <p:attrName>ppt_x</p:attrName>
                                          <p:attrName>ppt_y</p:attrName>
                                        </p:attrNameLst>
                                      </p:cBhvr>
                                      <p:rCtr x="-3685" y="0"/>
                                    </p:animMotion>
                                  </p:childTnLst>
                                </p:cTn>
                              </p:par>
                              <p:par>
                                <p:cTn id="104" presetID="10" presetClass="entr" presetSubtype="0" fill="hold" grpId="0" nodeType="withEffect">
                                  <p:stCondLst>
                                    <p:cond delay="50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35" presetClass="path" presetSubtype="0" accel="50000" decel="50000" fill="hold" grpId="1" nodeType="withEffect">
                                  <p:stCondLst>
                                    <p:cond delay="500"/>
                                  </p:stCondLst>
                                  <p:childTnLst>
                                    <p:animMotion origin="layout" path="M 0.0737 4.81481E-6 L -4.375E-6 4.81481E-6 " pathEditMode="relative" rAng="0" ptsTypes="AA">
                                      <p:cBhvr>
                                        <p:cTn id="108" dur="750" fill="hold"/>
                                        <p:tgtEl>
                                          <p:spTgt spid="61"/>
                                        </p:tgtEl>
                                        <p:attrNameLst>
                                          <p:attrName>ppt_x</p:attrName>
                                          <p:attrName>ppt_y</p:attrName>
                                        </p:attrNameLst>
                                      </p:cBhvr>
                                      <p:rCtr x="-3685" y="0"/>
                                    </p:animMotion>
                                  </p:childTnLst>
                                </p:cTn>
                              </p:par>
                              <p:par>
                                <p:cTn id="109" presetID="10" presetClass="entr" presetSubtype="0" fill="hold" grpId="0" nodeType="withEffect">
                                  <p:stCondLst>
                                    <p:cond delay="2500"/>
                                  </p:stCondLst>
                                  <p:childTnLst>
                                    <p:set>
                                      <p:cBhvr>
                                        <p:cTn id="110" dur="1" fill="hold">
                                          <p:stCondLst>
                                            <p:cond delay="0"/>
                                          </p:stCondLst>
                                        </p:cTn>
                                        <p:tgtEl>
                                          <p:spTgt spid="96"/>
                                        </p:tgtEl>
                                        <p:attrNameLst>
                                          <p:attrName>style.visibility</p:attrName>
                                        </p:attrNameLst>
                                      </p:cBhvr>
                                      <p:to>
                                        <p:strVal val="visible"/>
                                      </p:to>
                                    </p:set>
                                    <p:animEffect transition="in" filter="fade">
                                      <p:cBhvr>
                                        <p:cTn id="111" dur="500"/>
                                        <p:tgtEl>
                                          <p:spTgt spid="96"/>
                                        </p:tgtEl>
                                      </p:cBhvr>
                                    </p:animEffect>
                                  </p:childTnLst>
                                </p:cTn>
                              </p:par>
                              <p:par>
                                <p:cTn id="112" presetID="42" presetClass="path" presetSubtype="0" accel="50000" decel="50000" fill="hold" grpId="1" nodeType="withEffect">
                                  <p:stCondLst>
                                    <p:cond delay="2500"/>
                                  </p:stCondLst>
                                  <p:childTnLst>
                                    <p:animMotion origin="layout" path="M -2.91667E-6 -0.08889 L -2.91667E-6 -1.11111E-6 " pathEditMode="relative" rAng="0" ptsTypes="AA">
                                      <p:cBhvr>
                                        <p:cTn id="113" dur="750" fill="hold"/>
                                        <p:tgtEl>
                                          <p:spTgt spid="96"/>
                                        </p:tgtEl>
                                        <p:attrNameLst>
                                          <p:attrName>ppt_x</p:attrName>
                                          <p:attrName>ppt_y</p:attrName>
                                        </p:attrNameLst>
                                      </p:cBhvr>
                                      <p:rCtr x="0" y="4444"/>
                                    </p:animMotion>
                                  </p:childTnLst>
                                </p:cTn>
                              </p:par>
                              <p:par>
                                <p:cTn id="114" presetID="53" presetClass="entr" presetSubtype="16" fill="hold" nodeType="withEffect">
                                  <p:stCondLst>
                                    <p:cond delay="2500"/>
                                  </p:stCondLst>
                                  <p:childTnLst>
                                    <p:set>
                                      <p:cBhvr>
                                        <p:cTn id="115" dur="1" fill="hold">
                                          <p:stCondLst>
                                            <p:cond delay="0"/>
                                          </p:stCondLst>
                                        </p:cTn>
                                        <p:tgtEl>
                                          <p:spTgt spid="97"/>
                                        </p:tgtEl>
                                        <p:attrNameLst>
                                          <p:attrName>style.visibility</p:attrName>
                                        </p:attrNameLst>
                                      </p:cBhvr>
                                      <p:to>
                                        <p:strVal val="visible"/>
                                      </p:to>
                                    </p:set>
                                    <p:anim calcmode="lin" valueType="num">
                                      <p:cBhvr>
                                        <p:cTn id="116" dur="500" fill="hold"/>
                                        <p:tgtEl>
                                          <p:spTgt spid="97"/>
                                        </p:tgtEl>
                                        <p:attrNameLst>
                                          <p:attrName>ppt_w</p:attrName>
                                        </p:attrNameLst>
                                      </p:cBhvr>
                                      <p:tavLst>
                                        <p:tav tm="0">
                                          <p:val>
                                            <p:fltVal val="0"/>
                                          </p:val>
                                        </p:tav>
                                        <p:tav tm="100000">
                                          <p:val>
                                            <p:strVal val="#ppt_w"/>
                                          </p:val>
                                        </p:tav>
                                      </p:tavLst>
                                    </p:anim>
                                    <p:anim calcmode="lin" valueType="num">
                                      <p:cBhvr>
                                        <p:cTn id="117" dur="500" fill="hold"/>
                                        <p:tgtEl>
                                          <p:spTgt spid="97"/>
                                        </p:tgtEl>
                                        <p:attrNameLst>
                                          <p:attrName>ppt_h</p:attrName>
                                        </p:attrNameLst>
                                      </p:cBhvr>
                                      <p:tavLst>
                                        <p:tav tm="0">
                                          <p:val>
                                            <p:fltVal val="0"/>
                                          </p:val>
                                        </p:tav>
                                        <p:tav tm="100000">
                                          <p:val>
                                            <p:strVal val="#ppt_h"/>
                                          </p:val>
                                        </p:tav>
                                      </p:tavLst>
                                    </p:anim>
                                    <p:animEffect transition="in" filter="fade">
                                      <p:cBhvr>
                                        <p:cTn id="118" dur="500"/>
                                        <p:tgtEl>
                                          <p:spTgt spid="97"/>
                                        </p:tgtEl>
                                      </p:cBhvr>
                                    </p:animEffect>
                                  </p:childTnLst>
                                </p:cTn>
                              </p:par>
                              <p:par>
                                <p:cTn id="119" presetID="42" presetClass="path" presetSubtype="0" accel="50000" decel="50000" fill="hold" nodeType="withEffect">
                                  <p:stCondLst>
                                    <p:cond delay="2500"/>
                                  </p:stCondLst>
                                  <p:childTnLst>
                                    <p:animMotion origin="layout" path="M 2.29167E-6 0.10972 L 2.29167E-6 1.85185E-6 " pathEditMode="relative" rAng="0" ptsTypes="AA">
                                      <p:cBhvr>
                                        <p:cTn id="120" dur="750" fill="hold"/>
                                        <p:tgtEl>
                                          <p:spTgt spid="97"/>
                                        </p:tgtEl>
                                        <p:attrNameLst>
                                          <p:attrName>ppt_x</p:attrName>
                                          <p:attrName>ppt_y</p:attrName>
                                        </p:attrNameLst>
                                      </p:cBhvr>
                                      <p:rCtr x="0" y="-5486"/>
                                    </p:animMotion>
                                  </p:childTnLst>
                                </p:cTn>
                              </p:par>
                              <p:par>
                                <p:cTn id="121" presetID="2" presetClass="entr" presetSubtype="4" fill="hold" nodeType="withEffect">
                                  <p:stCondLst>
                                    <p:cond delay="2500"/>
                                  </p:stCondLst>
                                  <p:childTnLst>
                                    <p:set>
                                      <p:cBhvr>
                                        <p:cTn id="122" dur="1" fill="hold">
                                          <p:stCondLst>
                                            <p:cond delay="0"/>
                                          </p:stCondLst>
                                        </p:cTn>
                                        <p:tgtEl>
                                          <p:spTgt spid="223"/>
                                        </p:tgtEl>
                                        <p:attrNameLst>
                                          <p:attrName>style.visibility</p:attrName>
                                        </p:attrNameLst>
                                      </p:cBhvr>
                                      <p:to>
                                        <p:strVal val="visible"/>
                                      </p:to>
                                    </p:set>
                                    <p:anim calcmode="lin" valueType="num">
                                      <p:cBhvr additive="base">
                                        <p:cTn id="123" dur="500" fill="hold"/>
                                        <p:tgtEl>
                                          <p:spTgt spid="223"/>
                                        </p:tgtEl>
                                        <p:attrNameLst>
                                          <p:attrName>ppt_x</p:attrName>
                                        </p:attrNameLst>
                                      </p:cBhvr>
                                      <p:tavLst>
                                        <p:tav tm="0">
                                          <p:val>
                                            <p:strVal val="#ppt_x"/>
                                          </p:val>
                                        </p:tav>
                                        <p:tav tm="100000">
                                          <p:val>
                                            <p:strVal val="#ppt_x"/>
                                          </p:val>
                                        </p:tav>
                                      </p:tavLst>
                                    </p:anim>
                                    <p:anim calcmode="lin" valueType="num">
                                      <p:cBhvr additive="base">
                                        <p:cTn id="124"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58" grpId="0"/>
      <p:bldP spid="58" grpId="1"/>
      <p:bldP spid="61" grpId="0"/>
      <p:bldP spid="61" grpId="1"/>
      <p:bldP spid="96" grpId="0" animBg="1"/>
      <p:bldP spid="9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RectangleRounded27">
            <a:extLst>
              <a:ext uri="{FF2B5EF4-FFF2-40B4-BE49-F238E27FC236}">
                <a16:creationId xmlns:a16="http://schemas.microsoft.com/office/drawing/2014/main" id="{493EA2E3-8FB6-9A2E-B886-B42525384450}"/>
              </a:ext>
            </a:extLst>
          </p:cNvPr>
          <p:cNvGrpSpPr/>
          <p:nvPr/>
        </p:nvGrpSpPr>
        <p:grpSpPr>
          <a:xfrm>
            <a:off x="691208" y="1421085"/>
            <a:ext cx="4972744" cy="4940436"/>
            <a:chOff x="623392" y="496480"/>
            <a:chExt cx="4972744" cy="5865041"/>
          </a:xfrm>
        </p:grpSpPr>
        <p:sp>
          <p:nvSpPr>
            <p:cNvPr id="6" name="Rectangle: Rounded Corners 5">
              <a:extLst>
                <a:ext uri="{FF2B5EF4-FFF2-40B4-BE49-F238E27FC236}">
                  <a16:creationId xmlns:a16="http://schemas.microsoft.com/office/drawing/2014/main" id="{CEBE68D6-B00D-39D3-2A55-EE2A655E36F7}"/>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Rounded27">
              <a:extLst>
                <a:ext uri="{FF2B5EF4-FFF2-40B4-BE49-F238E27FC236}">
                  <a16:creationId xmlns:a16="http://schemas.microsoft.com/office/drawing/2014/main" id="{D21CD791-CE59-A712-689A-C35962C05702}"/>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a:extLst>
              <a:ext uri="{FF2B5EF4-FFF2-40B4-BE49-F238E27FC236}">
                <a16:creationId xmlns:a16="http://schemas.microsoft.com/office/drawing/2014/main" id="{C63CFEE7-73A3-4C13-825C-A9AA89B96B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65" b="765"/>
          <a:stretch/>
        </p:blipFill>
        <p:spPr>
          <a:xfrm>
            <a:off x="979488" y="1729332"/>
            <a:ext cx="4395787" cy="4328567"/>
          </a:xfrm>
        </p:spPr>
      </p:pic>
      <p:sp>
        <p:nvSpPr>
          <p:cNvPr id="8" name="!!RectangleRounded16">
            <a:extLst>
              <a:ext uri="{FF2B5EF4-FFF2-40B4-BE49-F238E27FC236}">
                <a16:creationId xmlns:a16="http://schemas.microsoft.com/office/drawing/2014/main" id="{CFCE5C1E-E41A-FF8C-D954-F2A0B6426508}"/>
              </a:ext>
            </a:extLst>
          </p:cNvPr>
          <p:cNvSpPr/>
          <p:nvPr/>
        </p:nvSpPr>
        <p:spPr>
          <a:xfrm rot="16200000" flipH="1">
            <a:off x="4325923" y="3823750"/>
            <a:ext cx="4919591"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017">
            <a:extLst>
              <a:ext uri="{FF2B5EF4-FFF2-40B4-BE49-F238E27FC236}">
                <a16:creationId xmlns:a16="http://schemas.microsoft.com/office/drawing/2014/main" id="{E99460E1-BA37-42CD-65C3-6B1C34C236F8}"/>
              </a:ext>
            </a:extLst>
          </p:cNvPr>
          <p:cNvSpPr/>
          <p:nvPr/>
        </p:nvSpPr>
        <p:spPr>
          <a:xfrm flipH="1">
            <a:off x="6678471" y="1935353"/>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018">
            <a:extLst>
              <a:ext uri="{FF2B5EF4-FFF2-40B4-BE49-F238E27FC236}">
                <a16:creationId xmlns:a16="http://schemas.microsoft.com/office/drawing/2014/main" id="{26CA6676-13C6-C7F3-C765-DB325C6D140C}"/>
              </a:ext>
            </a:extLst>
          </p:cNvPr>
          <p:cNvSpPr/>
          <p:nvPr/>
        </p:nvSpPr>
        <p:spPr>
          <a:xfrm flipH="1">
            <a:off x="6661249" y="322990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019">
            <a:extLst>
              <a:ext uri="{FF2B5EF4-FFF2-40B4-BE49-F238E27FC236}">
                <a16:creationId xmlns:a16="http://schemas.microsoft.com/office/drawing/2014/main" id="{442DA7F7-FC02-E095-A9C4-3D8703A99955}"/>
              </a:ext>
            </a:extLst>
          </p:cNvPr>
          <p:cNvSpPr/>
          <p:nvPr/>
        </p:nvSpPr>
        <p:spPr>
          <a:xfrm flipH="1">
            <a:off x="6661250" y="4472823"/>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020">
            <a:extLst>
              <a:ext uri="{FF2B5EF4-FFF2-40B4-BE49-F238E27FC236}">
                <a16:creationId xmlns:a16="http://schemas.microsoft.com/office/drawing/2014/main" id="{00CB528B-30ED-7DE3-224A-310022ED03F3}"/>
              </a:ext>
            </a:extLst>
          </p:cNvPr>
          <p:cNvSpPr/>
          <p:nvPr/>
        </p:nvSpPr>
        <p:spPr>
          <a:xfrm flipH="1">
            <a:off x="6629875" y="5657677"/>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B386695-0CCE-0F5C-6186-83E356ABD798}"/>
              </a:ext>
            </a:extLst>
          </p:cNvPr>
          <p:cNvGrpSpPr/>
          <p:nvPr/>
        </p:nvGrpSpPr>
        <p:grpSpPr>
          <a:xfrm>
            <a:off x="8434627" y="1686355"/>
            <a:ext cx="3223137" cy="934480"/>
            <a:chOff x="8477267" y="1523588"/>
            <a:chExt cx="2253128" cy="976066"/>
          </a:xfrm>
        </p:grpSpPr>
        <p:sp>
          <p:nvSpPr>
            <p:cNvPr id="14" name="TextBox 13">
              <a:extLst>
                <a:ext uri="{FF2B5EF4-FFF2-40B4-BE49-F238E27FC236}">
                  <a16:creationId xmlns:a16="http://schemas.microsoft.com/office/drawing/2014/main" id="{08F7B19A-A6D4-79E8-FCDD-17229FE5EBCF}"/>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Early Detection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63EAD58-0666-1BB1-2C05-C7F4CDD79675}"/>
                </a:ext>
              </a:extLst>
            </p:cNvPr>
            <p:cNvSpPr txBox="1"/>
            <p:nvPr/>
          </p:nvSpPr>
          <p:spPr>
            <a:xfrm>
              <a:off x="8477267" y="1794020"/>
              <a:ext cx="2253128"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 detects oral cancer early by analyzing subtle oral tissue changes, enhancing timely intervention and patient outcomes.</a:t>
              </a:r>
            </a:p>
          </p:txBody>
        </p:sp>
      </p:grpSp>
      <p:grpSp>
        <p:nvGrpSpPr>
          <p:cNvPr id="16" name="Group 15">
            <a:extLst>
              <a:ext uri="{FF2B5EF4-FFF2-40B4-BE49-F238E27FC236}">
                <a16:creationId xmlns:a16="http://schemas.microsoft.com/office/drawing/2014/main" id="{0C7C4CD3-A486-0D43-478D-2E1AA82D0D40}"/>
              </a:ext>
            </a:extLst>
          </p:cNvPr>
          <p:cNvGrpSpPr/>
          <p:nvPr/>
        </p:nvGrpSpPr>
        <p:grpSpPr>
          <a:xfrm>
            <a:off x="8417403" y="5502269"/>
            <a:ext cx="3240361" cy="963661"/>
            <a:chOff x="8477267" y="4756485"/>
            <a:chExt cx="3600400" cy="1006545"/>
          </a:xfrm>
        </p:grpSpPr>
        <p:sp>
          <p:nvSpPr>
            <p:cNvPr id="17" name="TextBox 16">
              <a:extLst>
                <a:ext uri="{FF2B5EF4-FFF2-40B4-BE49-F238E27FC236}">
                  <a16:creationId xmlns:a16="http://schemas.microsoft.com/office/drawing/2014/main" id="{4D6180F4-26EF-019B-2690-125E35C2AF90}"/>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Personalized Treatment Planning</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18" name="TextBox 17">
              <a:extLst>
                <a:ext uri="{FF2B5EF4-FFF2-40B4-BE49-F238E27FC236}">
                  <a16:creationId xmlns:a16="http://schemas.microsoft.com/office/drawing/2014/main" id="{FB02529E-277D-7A21-298D-A15F214BFBB9}"/>
                </a:ext>
              </a:extLst>
            </p:cNvPr>
            <p:cNvSpPr txBox="1"/>
            <p:nvPr/>
          </p:nvSpPr>
          <p:spPr>
            <a:xfrm>
              <a:off x="8477267" y="5026923"/>
              <a:ext cx="3600400" cy="736107"/>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AI analyzes patient data to tailor treatment, enhancing outcomes and patient experience through personalized care.</a:t>
              </a:r>
            </a:p>
          </p:txBody>
        </p:sp>
      </p:grpSp>
      <p:grpSp>
        <p:nvGrpSpPr>
          <p:cNvPr id="19" name="Group 18">
            <a:extLst>
              <a:ext uri="{FF2B5EF4-FFF2-40B4-BE49-F238E27FC236}">
                <a16:creationId xmlns:a16="http://schemas.microsoft.com/office/drawing/2014/main" id="{4E2141E9-65FF-E408-1703-F603115AAEC2}"/>
              </a:ext>
            </a:extLst>
          </p:cNvPr>
          <p:cNvGrpSpPr/>
          <p:nvPr/>
        </p:nvGrpSpPr>
        <p:grpSpPr>
          <a:xfrm>
            <a:off x="8417403" y="4223822"/>
            <a:ext cx="3223137" cy="934485"/>
            <a:chOff x="8477266" y="3678851"/>
            <a:chExt cx="3528391" cy="976071"/>
          </a:xfrm>
        </p:grpSpPr>
        <p:sp>
          <p:nvSpPr>
            <p:cNvPr id="20" name="TextBox 19">
              <a:extLst>
                <a:ext uri="{FF2B5EF4-FFF2-40B4-BE49-F238E27FC236}">
                  <a16:creationId xmlns:a16="http://schemas.microsoft.com/office/drawing/2014/main" id="{B8EBCCF0-4219-309A-ED41-C0575053AE92}"/>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Improved Accuracy</a:t>
              </a:r>
            </a:p>
          </p:txBody>
        </p:sp>
        <p:sp>
          <p:nvSpPr>
            <p:cNvPr id="21" name="TextBox 20">
              <a:extLst>
                <a:ext uri="{FF2B5EF4-FFF2-40B4-BE49-F238E27FC236}">
                  <a16:creationId xmlns:a16="http://schemas.microsoft.com/office/drawing/2014/main" id="{01C0A77C-FFA4-9725-51F8-2A06C91BB504}"/>
                </a:ext>
              </a:extLst>
            </p:cNvPr>
            <p:cNvSpPr txBox="1"/>
            <p:nvPr/>
          </p:nvSpPr>
          <p:spPr>
            <a:xfrm>
              <a:off x="8477266" y="3949288"/>
              <a:ext cx="3528391"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 models achieve high accuracy in identifying oral cancer, reducing false positives, unnecessary biopsies, and improving diagnosis efficiency.</a:t>
              </a:r>
            </a:p>
          </p:txBody>
        </p:sp>
      </p:grpSp>
      <p:grpSp>
        <p:nvGrpSpPr>
          <p:cNvPr id="22" name="Group 21">
            <a:extLst>
              <a:ext uri="{FF2B5EF4-FFF2-40B4-BE49-F238E27FC236}">
                <a16:creationId xmlns:a16="http://schemas.microsoft.com/office/drawing/2014/main" id="{31811295-0580-5ECD-853B-2ABBC1891B8A}"/>
              </a:ext>
            </a:extLst>
          </p:cNvPr>
          <p:cNvGrpSpPr/>
          <p:nvPr/>
        </p:nvGrpSpPr>
        <p:grpSpPr>
          <a:xfrm>
            <a:off x="8417403" y="2980901"/>
            <a:ext cx="3223137" cy="934483"/>
            <a:chOff x="8477267" y="2601219"/>
            <a:chExt cx="1944216" cy="976069"/>
          </a:xfrm>
        </p:grpSpPr>
        <p:sp>
          <p:nvSpPr>
            <p:cNvPr id="23" name="TextBox 22">
              <a:extLst>
                <a:ext uri="{FF2B5EF4-FFF2-40B4-BE49-F238E27FC236}">
                  <a16:creationId xmlns:a16="http://schemas.microsoft.com/office/drawing/2014/main" id="{99294546-AB39-F5CB-6162-A600F1509BD7}"/>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Objective Assessment</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094E69F1-37B3-A66D-25B7-0EAB3C77826F}"/>
                </a:ext>
              </a:extLst>
            </p:cNvPr>
            <p:cNvSpPr txBox="1"/>
            <p:nvPr/>
          </p:nvSpPr>
          <p:spPr>
            <a:xfrm>
              <a:off x="8477267" y="2871654"/>
              <a:ext cx="1944216"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AI-based tools offer objective oral lesion assessment, reducing bias, improving care quality, and minimizing diagnostic errors.</a:t>
              </a:r>
            </a:p>
          </p:txBody>
        </p:sp>
      </p:grpSp>
      <p:grpSp>
        <p:nvGrpSpPr>
          <p:cNvPr id="25" name="Group 24">
            <a:extLst>
              <a:ext uri="{FF2B5EF4-FFF2-40B4-BE49-F238E27FC236}">
                <a16:creationId xmlns:a16="http://schemas.microsoft.com/office/drawing/2014/main" id="{9623144A-2173-9F5E-7EAF-FD84DE6FE82B}"/>
              </a:ext>
            </a:extLst>
          </p:cNvPr>
          <p:cNvGrpSpPr/>
          <p:nvPr/>
        </p:nvGrpSpPr>
        <p:grpSpPr>
          <a:xfrm>
            <a:off x="7342498" y="1653717"/>
            <a:ext cx="650560" cy="622842"/>
            <a:chOff x="7380137" y="1487270"/>
            <a:chExt cx="650560" cy="650560"/>
          </a:xfrm>
        </p:grpSpPr>
        <p:grpSp>
          <p:nvGrpSpPr>
            <p:cNvPr id="26" name="Group 25">
              <a:extLst>
                <a:ext uri="{FF2B5EF4-FFF2-40B4-BE49-F238E27FC236}">
                  <a16:creationId xmlns:a16="http://schemas.microsoft.com/office/drawing/2014/main" id="{030F32B4-5521-6BCF-79A6-CB89F9A89030}"/>
                </a:ext>
              </a:extLst>
            </p:cNvPr>
            <p:cNvGrpSpPr/>
            <p:nvPr/>
          </p:nvGrpSpPr>
          <p:grpSpPr>
            <a:xfrm>
              <a:off x="7380137" y="1487270"/>
              <a:ext cx="650560" cy="650560"/>
              <a:chOff x="3863752" y="2852936"/>
              <a:chExt cx="1512168" cy="1512168"/>
            </a:xfrm>
          </p:grpSpPr>
          <p:sp>
            <p:nvSpPr>
              <p:cNvPr id="28" name="Oval 27">
                <a:extLst>
                  <a:ext uri="{FF2B5EF4-FFF2-40B4-BE49-F238E27FC236}">
                    <a16:creationId xmlns:a16="http://schemas.microsoft.com/office/drawing/2014/main" id="{B955D747-78A7-7D77-4DF1-516E1A1F853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0E7938-8310-853A-F384-6FFEF361B19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raphic 14">
              <a:extLst>
                <a:ext uri="{FF2B5EF4-FFF2-40B4-BE49-F238E27FC236}">
                  <a16:creationId xmlns:a16="http://schemas.microsoft.com/office/drawing/2014/main" id="{C631DDFF-BB08-4615-E5D3-A926D237290B}"/>
                </a:ext>
              </a:extLst>
            </p:cNvPr>
            <p:cNvSpPr/>
            <p:nvPr/>
          </p:nvSpPr>
          <p:spPr>
            <a:xfrm>
              <a:off x="7604674" y="1701733"/>
              <a:ext cx="201486" cy="221635"/>
            </a:xfrm>
            <a:custGeom>
              <a:avLst/>
              <a:gdLst>
                <a:gd name="connsiteX0" fmla="*/ 79964 w 246044"/>
                <a:gd name="connsiteY0" fmla="*/ 172231 h 270648"/>
                <a:gd name="connsiteX1" fmla="*/ 55360 w 246044"/>
                <a:gd name="connsiteY1" fmla="*/ 172231 h 270648"/>
                <a:gd name="connsiteX2" fmla="*/ 55360 w 246044"/>
                <a:gd name="connsiteY2" fmla="*/ 196835 h 270648"/>
                <a:gd name="connsiteX3" fmla="*/ 79964 w 246044"/>
                <a:gd name="connsiteY3" fmla="*/ 196835 h 270648"/>
                <a:gd name="connsiteX4" fmla="*/ 79964 w 246044"/>
                <a:gd name="connsiteY4" fmla="*/ 172231 h 270648"/>
                <a:gd name="connsiteX5" fmla="*/ 61511 w 246044"/>
                <a:gd name="connsiteY5" fmla="*/ 135324 h 270648"/>
                <a:gd name="connsiteX6" fmla="*/ 36907 w 246044"/>
                <a:gd name="connsiteY6" fmla="*/ 135324 h 270648"/>
                <a:gd name="connsiteX7" fmla="*/ 36907 w 246044"/>
                <a:gd name="connsiteY7" fmla="*/ 159928 h 270648"/>
                <a:gd name="connsiteX8" fmla="*/ 61511 w 246044"/>
                <a:gd name="connsiteY8" fmla="*/ 159928 h 270648"/>
                <a:gd name="connsiteX9" fmla="*/ 61511 w 246044"/>
                <a:gd name="connsiteY9" fmla="*/ 135324 h 270648"/>
                <a:gd name="connsiteX10" fmla="*/ 67662 w 246044"/>
                <a:gd name="connsiteY10" fmla="*/ 233741 h 270648"/>
                <a:gd name="connsiteX11" fmla="*/ 178382 w 246044"/>
                <a:gd name="connsiteY11" fmla="*/ 233741 h 270648"/>
                <a:gd name="connsiteX12" fmla="*/ 178382 w 246044"/>
                <a:gd name="connsiteY12" fmla="*/ 209137 h 270648"/>
                <a:gd name="connsiteX13" fmla="*/ 67662 w 246044"/>
                <a:gd name="connsiteY13" fmla="*/ 209137 h 270648"/>
                <a:gd name="connsiteX14" fmla="*/ 67662 w 246044"/>
                <a:gd name="connsiteY14" fmla="*/ 233741 h 270648"/>
                <a:gd name="connsiteX15" fmla="*/ 233742 w 246044"/>
                <a:gd name="connsiteY15" fmla="*/ 246044 h 270648"/>
                <a:gd name="connsiteX16" fmla="*/ 221440 w 246044"/>
                <a:gd name="connsiteY16" fmla="*/ 258346 h 270648"/>
                <a:gd name="connsiteX17" fmla="*/ 24604 w 246044"/>
                <a:gd name="connsiteY17" fmla="*/ 258346 h 270648"/>
                <a:gd name="connsiteX18" fmla="*/ 12302 w 246044"/>
                <a:gd name="connsiteY18" fmla="*/ 246044 h 270648"/>
                <a:gd name="connsiteX19" fmla="*/ 12302 w 246044"/>
                <a:gd name="connsiteY19" fmla="*/ 123022 h 270648"/>
                <a:gd name="connsiteX20" fmla="*/ 24604 w 246044"/>
                <a:gd name="connsiteY20" fmla="*/ 110720 h 270648"/>
                <a:gd name="connsiteX21" fmla="*/ 221440 w 246044"/>
                <a:gd name="connsiteY21" fmla="*/ 110720 h 270648"/>
                <a:gd name="connsiteX22" fmla="*/ 233742 w 246044"/>
                <a:gd name="connsiteY22" fmla="*/ 123022 h 270648"/>
                <a:gd name="connsiteX23" fmla="*/ 233742 w 246044"/>
                <a:gd name="connsiteY23" fmla="*/ 246044 h 270648"/>
                <a:gd name="connsiteX24" fmla="*/ 221440 w 246044"/>
                <a:gd name="connsiteY24" fmla="*/ 98417 h 270648"/>
                <a:gd name="connsiteX25" fmla="*/ 24604 w 246044"/>
                <a:gd name="connsiteY25" fmla="*/ 98417 h 270648"/>
                <a:gd name="connsiteX26" fmla="*/ 0 w 246044"/>
                <a:gd name="connsiteY26" fmla="*/ 123022 h 270648"/>
                <a:gd name="connsiteX27" fmla="*/ 0 w 246044"/>
                <a:gd name="connsiteY27" fmla="*/ 246044 h 270648"/>
                <a:gd name="connsiteX28" fmla="*/ 24604 w 246044"/>
                <a:gd name="connsiteY28" fmla="*/ 270648 h 270648"/>
                <a:gd name="connsiteX29" fmla="*/ 221440 w 246044"/>
                <a:gd name="connsiteY29" fmla="*/ 270648 h 270648"/>
                <a:gd name="connsiteX30" fmla="*/ 246044 w 246044"/>
                <a:gd name="connsiteY30" fmla="*/ 246044 h 270648"/>
                <a:gd name="connsiteX31" fmla="*/ 246044 w 246044"/>
                <a:gd name="connsiteY31" fmla="*/ 123022 h 270648"/>
                <a:gd name="connsiteX32" fmla="*/ 221440 w 246044"/>
                <a:gd name="connsiteY32" fmla="*/ 98417 h 270648"/>
                <a:gd name="connsiteX33" fmla="*/ 184533 w 246044"/>
                <a:gd name="connsiteY33" fmla="*/ 159928 h 270648"/>
                <a:gd name="connsiteX34" fmla="*/ 209137 w 246044"/>
                <a:gd name="connsiteY34" fmla="*/ 159928 h 270648"/>
                <a:gd name="connsiteX35" fmla="*/ 209137 w 246044"/>
                <a:gd name="connsiteY35" fmla="*/ 135324 h 270648"/>
                <a:gd name="connsiteX36" fmla="*/ 184533 w 246044"/>
                <a:gd name="connsiteY36" fmla="*/ 135324 h 270648"/>
                <a:gd name="connsiteX37" fmla="*/ 184533 w 246044"/>
                <a:gd name="connsiteY37" fmla="*/ 159928 h 270648"/>
                <a:gd name="connsiteX38" fmla="*/ 166080 w 246044"/>
                <a:gd name="connsiteY38" fmla="*/ 196835 h 270648"/>
                <a:gd name="connsiteX39" fmla="*/ 190684 w 246044"/>
                <a:gd name="connsiteY39" fmla="*/ 196835 h 270648"/>
                <a:gd name="connsiteX40" fmla="*/ 190684 w 246044"/>
                <a:gd name="connsiteY40" fmla="*/ 172231 h 270648"/>
                <a:gd name="connsiteX41" fmla="*/ 166080 w 246044"/>
                <a:gd name="connsiteY41" fmla="*/ 172231 h 270648"/>
                <a:gd name="connsiteX42" fmla="*/ 166080 w 246044"/>
                <a:gd name="connsiteY42" fmla="*/ 196835 h 270648"/>
                <a:gd name="connsiteX43" fmla="*/ 123022 w 246044"/>
                <a:gd name="connsiteY43" fmla="*/ 0 h 270648"/>
                <a:gd name="connsiteX44" fmla="*/ 73813 w 246044"/>
                <a:gd name="connsiteY44" fmla="*/ 49209 h 270648"/>
                <a:gd name="connsiteX45" fmla="*/ 172231 w 246044"/>
                <a:gd name="connsiteY45" fmla="*/ 49209 h 270648"/>
                <a:gd name="connsiteX46" fmla="*/ 123022 w 246044"/>
                <a:gd name="connsiteY46" fmla="*/ 0 h 270648"/>
                <a:gd name="connsiteX47" fmla="*/ 98418 w 246044"/>
                <a:gd name="connsiteY47" fmla="*/ 135324 h 270648"/>
                <a:gd name="connsiteX48" fmla="*/ 73813 w 246044"/>
                <a:gd name="connsiteY48" fmla="*/ 135324 h 270648"/>
                <a:gd name="connsiteX49" fmla="*/ 73813 w 246044"/>
                <a:gd name="connsiteY49" fmla="*/ 159928 h 270648"/>
                <a:gd name="connsiteX50" fmla="*/ 98418 w 246044"/>
                <a:gd name="connsiteY50" fmla="*/ 159928 h 270648"/>
                <a:gd name="connsiteX51" fmla="*/ 98418 w 246044"/>
                <a:gd name="connsiteY51" fmla="*/ 135324 h 270648"/>
                <a:gd name="connsiteX52" fmla="*/ 129173 w 246044"/>
                <a:gd name="connsiteY52" fmla="*/ 196835 h 270648"/>
                <a:gd name="connsiteX53" fmla="*/ 153778 w 246044"/>
                <a:gd name="connsiteY53" fmla="*/ 196835 h 270648"/>
                <a:gd name="connsiteX54" fmla="*/ 153778 w 246044"/>
                <a:gd name="connsiteY54" fmla="*/ 172231 h 270648"/>
                <a:gd name="connsiteX55" fmla="*/ 129173 w 246044"/>
                <a:gd name="connsiteY55" fmla="*/ 172231 h 270648"/>
                <a:gd name="connsiteX56" fmla="*/ 129173 w 246044"/>
                <a:gd name="connsiteY56" fmla="*/ 196835 h 270648"/>
                <a:gd name="connsiteX57" fmla="*/ 172231 w 246044"/>
                <a:gd name="connsiteY57" fmla="*/ 135324 h 270648"/>
                <a:gd name="connsiteX58" fmla="*/ 147626 w 246044"/>
                <a:gd name="connsiteY58" fmla="*/ 135324 h 270648"/>
                <a:gd name="connsiteX59" fmla="*/ 147626 w 246044"/>
                <a:gd name="connsiteY59" fmla="*/ 159928 h 270648"/>
                <a:gd name="connsiteX60" fmla="*/ 172231 w 246044"/>
                <a:gd name="connsiteY60" fmla="*/ 159928 h 270648"/>
                <a:gd name="connsiteX61" fmla="*/ 172231 w 246044"/>
                <a:gd name="connsiteY61" fmla="*/ 135324 h 270648"/>
                <a:gd name="connsiteX62" fmla="*/ 135324 w 246044"/>
                <a:gd name="connsiteY62" fmla="*/ 135324 h 270648"/>
                <a:gd name="connsiteX63" fmla="*/ 110720 w 246044"/>
                <a:gd name="connsiteY63" fmla="*/ 135324 h 270648"/>
                <a:gd name="connsiteX64" fmla="*/ 110720 w 246044"/>
                <a:gd name="connsiteY64" fmla="*/ 159928 h 270648"/>
                <a:gd name="connsiteX65" fmla="*/ 135324 w 246044"/>
                <a:gd name="connsiteY65" fmla="*/ 159928 h 270648"/>
                <a:gd name="connsiteX66" fmla="*/ 135324 w 246044"/>
                <a:gd name="connsiteY66" fmla="*/ 135324 h 270648"/>
                <a:gd name="connsiteX67" fmla="*/ 92267 w 246044"/>
                <a:gd name="connsiteY67" fmla="*/ 196835 h 270648"/>
                <a:gd name="connsiteX68" fmla="*/ 116871 w 246044"/>
                <a:gd name="connsiteY68" fmla="*/ 196835 h 270648"/>
                <a:gd name="connsiteX69" fmla="*/ 116871 w 246044"/>
                <a:gd name="connsiteY69" fmla="*/ 172231 h 270648"/>
                <a:gd name="connsiteX70" fmla="*/ 92267 w 246044"/>
                <a:gd name="connsiteY70" fmla="*/ 172231 h 270648"/>
                <a:gd name="connsiteX71" fmla="*/ 92267 w 246044"/>
                <a:gd name="connsiteY71" fmla="*/ 196835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6044" h="270648">
                  <a:moveTo>
                    <a:pt x="79964" y="172231"/>
                  </a:moveTo>
                  <a:lnTo>
                    <a:pt x="55360" y="172231"/>
                  </a:lnTo>
                  <a:lnTo>
                    <a:pt x="55360" y="196835"/>
                  </a:lnTo>
                  <a:lnTo>
                    <a:pt x="79964" y="196835"/>
                  </a:lnTo>
                  <a:lnTo>
                    <a:pt x="79964" y="172231"/>
                  </a:lnTo>
                  <a:close/>
                  <a:moveTo>
                    <a:pt x="61511" y="135324"/>
                  </a:moveTo>
                  <a:lnTo>
                    <a:pt x="36907" y="135324"/>
                  </a:lnTo>
                  <a:lnTo>
                    <a:pt x="36907" y="159928"/>
                  </a:lnTo>
                  <a:lnTo>
                    <a:pt x="61511" y="159928"/>
                  </a:lnTo>
                  <a:lnTo>
                    <a:pt x="61511" y="135324"/>
                  </a:lnTo>
                  <a:close/>
                  <a:moveTo>
                    <a:pt x="67662" y="233741"/>
                  </a:moveTo>
                  <a:lnTo>
                    <a:pt x="178382" y="233741"/>
                  </a:lnTo>
                  <a:lnTo>
                    <a:pt x="178382" y="209137"/>
                  </a:lnTo>
                  <a:lnTo>
                    <a:pt x="67662" y="209137"/>
                  </a:lnTo>
                  <a:lnTo>
                    <a:pt x="67662" y="233741"/>
                  </a:lnTo>
                  <a:close/>
                  <a:moveTo>
                    <a:pt x="233742" y="246044"/>
                  </a:moveTo>
                  <a:cubicBezTo>
                    <a:pt x="233742" y="252840"/>
                    <a:pt x="228230" y="258346"/>
                    <a:pt x="221440" y="258346"/>
                  </a:cubicBezTo>
                  <a:lnTo>
                    <a:pt x="24604" y="258346"/>
                  </a:lnTo>
                  <a:cubicBezTo>
                    <a:pt x="17814" y="258346"/>
                    <a:pt x="12302" y="252840"/>
                    <a:pt x="12302" y="246044"/>
                  </a:cubicBezTo>
                  <a:lnTo>
                    <a:pt x="12302" y="123022"/>
                  </a:lnTo>
                  <a:cubicBezTo>
                    <a:pt x="12302" y="116231"/>
                    <a:pt x="17814" y="110720"/>
                    <a:pt x="24604" y="110720"/>
                  </a:cubicBezTo>
                  <a:lnTo>
                    <a:pt x="221440" y="110720"/>
                  </a:lnTo>
                  <a:cubicBezTo>
                    <a:pt x="228230" y="110720"/>
                    <a:pt x="233742" y="116231"/>
                    <a:pt x="233742" y="123022"/>
                  </a:cubicBezTo>
                  <a:lnTo>
                    <a:pt x="233742" y="246044"/>
                  </a:lnTo>
                  <a:close/>
                  <a:moveTo>
                    <a:pt x="221440" y="98417"/>
                  </a:moveTo>
                  <a:lnTo>
                    <a:pt x="24604" y="98417"/>
                  </a:lnTo>
                  <a:cubicBezTo>
                    <a:pt x="11017" y="98417"/>
                    <a:pt x="0" y="109434"/>
                    <a:pt x="0" y="123022"/>
                  </a:cubicBezTo>
                  <a:lnTo>
                    <a:pt x="0" y="246044"/>
                  </a:lnTo>
                  <a:cubicBezTo>
                    <a:pt x="0" y="259631"/>
                    <a:pt x="11017" y="270648"/>
                    <a:pt x="24604" y="270648"/>
                  </a:cubicBezTo>
                  <a:lnTo>
                    <a:pt x="221440" y="270648"/>
                  </a:lnTo>
                  <a:cubicBezTo>
                    <a:pt x="235027" y="270648"/>
                    <a:pt x="246044" y="259631"/>
                    <a:pt x="246044" y="246044"/>
                  </a:cubicBezTo>
                  <a:lnTo>
                    <a:pt x="246044" y="123022"/>
                  </a:lnTo>
                  <a:cubicBezTo>
                    <a:pt x="246044" y="109434"/>
                    <a:pt x="235027" y="98417"/>
                    <a:pt x="221440" y="98417"/>
                  </a:cubicBezTo>
                  <a:moveTo>
                    <a:pt x="184533" y="159928"/>
                  </a:moveTo>
                  <a:lnTo>
                    <a:pt x="209137" y="159928"/>
                  </a:lnTo>
                  <a:lnTo>
                    <a:pt x="209137" y="135324"/>
                  </a:lnTo>
                  <a:lnTo>
                    <a:pt x="184533" y="135324"/>
                  </a:lnTo>
                  <a:lnTo>
                    <a:pt x="184533" y="159928"/>
                  </a:lnTo>
                  <a:close/>
                  <a:moveTo>
                    <a:pt x="166080" y="196835"/>
                  </a:moveTo>
                  <a:lnTo>
                    <a:pt x="190684" y="196835"/>
                  </a:lnTo>
                  <a:lnTo>
                    <a:pt x="190684" y="172231"/>
                  </a:lnTo>
                  <a:lnTo>
                    <a:pt x="166080" y="172231"/>
                  </a:lnTo>
                  <a:lnTo>
                    <a:pt x="166080" y="196835"/>
                  </a:lnTo>
                  <a:close/>
                  <a:moveTo>
                    <a:pt x="123022" y="0"/>
                  </a:moveTo>
                  <a:lnTo>
                    <a:pt x="73813" y="49209"/>
                  </a:lnTo>
                  <a:lnTo>
                    <a:pt x="172231" y="49209"/>
                  </a:lnTo>
                  <a:lnTo>
                    <a:pt x="123022" y="0"/>
                  </a:lnTo>
                  <a:close/>
                  <a:moveTo>
                    <a:pt x="98418" y="135324"/>
                  </a:moveTo>
                  <a:lnTo>
                    <a:pt x="73813" y="135324"/>
                  </a:lnTo>
                  <a:lnTo>
                    <a:pt x="73813" y="159928"/>
                  </a:lnTo>
                  <a:lnTo>
                    <a:pt x="98418" y="159928"/>
                  </a:lnTo>
                  <a:lnTo>
                    <a:pt x="98418" y="135324"/>
                  </a:lnTo>
                  <a:close/>
                  <a:moveTo>
                    <a:pt x="129173" y="196835"/>
                  </a:moveTo>
                  <a:lnTo>
                    <a:pt x="153778" y="196835"/>
                  </a:lnTo>
                  <a:lnTo>
                    <a:pt x="153778" y="172231"/>
                  </a:lnTo>
                  <a:lnTo>
                    <a:pt x="129173" y="172231"/>
                  </a:lnTo>
                  <a:lnTo>
                    <a:pt x="129173" y="196835"/>
                  </a:lnTo>
                  <a:close/>
                  <a:moveTo>
                    <a:pt x="172231" y="135324"/>
                  </a:moveTo>
                  <a:lnTo>
                    <a:pt x="147626" y="135324"/>
                  </a:lnTo>
                  <a:lnTo>
                    <a:pt x="147626" y="159928"/>
                  </a:lnTo>
                  <a:lnTo>
                    <a:pt x="172231" y="159928"/>
                  </a:lnTo>
                  <a:lnTo>
                    <a:pt x="172231" y="135324"/>
                  </a:lnTo>
                  <a:close/>
                  <a:moveTo>
                    <a:pt x="135324" y="135324"/>
                  </a:moveTo>
                  <a:lnTo>
                    <a:pt x="110720" y="135324"/>
                  </a:lnTo>
                  <a:lnTo>
                    <a:pt x="110720" y="159928"/>
                  </a:lnTo>
                  <a:lnTo>
                    <a:pt x="135324" y="159928"/>
                  </a:lnTo>
                  <a:lnTo>
                    <a:pt x="135324" y="135324"/>
                  </a:lnTo>
                  <a:close/>
                  <a:moveTo>
                    <a:pt x="92267" y="196835"/>
                  </a:moveTo>
                  <a:lnTo>
                    <a:pt x="116871" y="196835"/>
                  </a:lnTo>
                  <a:lnTo>
                    <a:pt x="116871" y="172231"/>
                  </a:lnTo>
                  <a:lnTo>
                    <a:pt x="92267" y="172231"/>
                  </a:lnTo>
                  <a:lnTo>
                    <a:pt x="92267" y="196835"/>
                  </a:lnTo>
                  <a:close/>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0" name="Group 29">
            <a:extLst>
              <a:ext uri="{FF2B5EF4-FFF2-40B4-BE49-F238E27FC236}">
                <a16:creationId xmlns:a16="http://schemas.microsoft.com/office/drawing/2014/main" id="{6872E901-5F6D-F2A9-7757-232C2B26CCF3}"/>
              </a:ext>
            </a:extLst>
          </p:cNvPr>
          <p:cNvGrpSpPr/>
          <p:nvPr/>
        </p:nvGrpSpPr>
        <p:grpSpPr>
          <a:xfrm>
            <a:off x="7325276" y="2948264"/>
            <a:ext cx="650560" cy="622842"/>
            <a:chOff x="7380137" y="2564904"/>
            <a:chExt cx="650560" cy="650560"/>
          </a:xfrm>
        </p:grpSpPr>
        <p:grpSp>
          <p:nvGrpSpPr>
            <p:cNvPr id="31" name="Group 30">
              <a:extLst>
                <a:ext uri="{FF2B5EF4-FFF2-40B4-BE49-F238E27FC236}">
                  <a16:creationId xmlns:a16="http://schemas.microsoft.com/office/drawing/2014/main" id="{46A753B8-201C-072A-67CF-620C578B4DB7}"/>
                </a:ext>
              </a:extLst>
            </p:cNvPr>
            <p:cNvGrpSpPr/>
            <p:nvPr/>
          </p:nvGrpSpPr>
          <p:grpSpPr>
            <a:xfrm>
              <a:off x="7380137" y="2564904"/>
              <a:ext cx="650560" cy="650560"/>
              <a:chOff x="3863752" y="2852936"/>
              <a:chExt cx="1512168" cy="1512168"/>
            </a:xfrm>
          </p:grpSpPr>
          <p:sp>
            <p:nvSpPr>
              <p:cNvPr id="33" name="Oval 32">
                <a:extLst>
                  <a:ext uri="{FF2B5EF4-FFF2-40B4-BE49-F238E27FC236}">
                    <a16:creationId xmlns:a16="http://schemas.microsoft.com/office/drawing/2014/main" id="{BFD649C9-55A3-B3B3-BA81-AEBD20A7718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596455-FFD6-E7D1-6844-F4413820DDB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raphic 11">
              <a:extLst>
                <a:ext uri="{FF2B5EF4-FFF2-40B4-BE49-F238E27FC236}">
                  <a16:creationId xmlns:a16="http://schemas.microsoft.com/office/drawing/2014/main" id="{8CA94511-A5C6-209A-8933-C60A13DA0FBA}"/>
                </a:ext>
              </a:extLst>
            </p:cNvPr>
            <p:cNvSpPr/>
            <p:nvPr/>
          </p:nvSpPr>
          <p:spPr>
            <a:xfrm flipV="1">
              <a:off x="7594600" y="2779367"/>
              <a:ext cx="221635" cy="221635"/>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5" name="Group 34">
            <a:extLst>
              <a:ext uri="{FF2B5EF4-FFF2-40B4-BE49-F238E27FC236}">
                <a16:creationId xmlns:a16="http://schemas.microsoft.com/office/drawing/2014/main" id="{E53DF69A-E1DF-BF85-E959-E858F3064BAC}"/>
              </a:ext>
            </a:extLst>
          </p:cNvPr>
          <p:cNvGrpSpPr/>
          <p:nvPr/>
        </p:nvGrpSpPr>
        <p:grpSpPr>
          <a:xfrm>
            <a:off x="7325277" y="4191187"/>
            <a:ext cx="650560" cy="622842"/>
            <a:chOff x="7380137" y="3642538"/>
            <a:chExt cx="650560" cy="650560"/>
          </a:xfrm>
        </p:grpSpPr>
        <p:grpSp>
          <p:nvGrpSpPr>
            <p:cNvPr id="36" name="Group 35">
              <a:extLst>
                <a:ext uri="{FF2B5EF4-FFF2-40B4-BE49-F238E27FC236}">
                  <a16:creationId xmlns:a16="http://schemas.microsoft.com/office/drawing/2014/main" id="{D04D0731-7000-5E92-C413-9055A83E7C23}"/>
                </a:ext>
              </a:extLst>
            </p:cNvPr>
            <p:cNvGrpSpPr/>
            <p:nvPr/>
          </p:nvGrpSpPr>
          <p:grpSpPr>
            <a:xfrm>
              <a:off x="7380137" y="3642538"/>
              <a:ext cx="650560" cy="650560"/>
              <a:chOff x="3863752" y="2852936"/>
              <a:chExt cx="1512168" cy="1512168"/>
            </a:xfrm>
          </p:grpSpPr>
          <p:sp>
            <p:nvSpPr>
              <p:cNvPr id="38" name="Oval 37">
                <a:extLst>
                  <a:ext uri="{FF2B5EF4-FFF2-40B4-BE49-F238E27FC236}">
                    <a16:creationId xmlns:a16="http://schemas.microsoft.com/office/drawing/2014/main" id="{C857B444-3497-C9A8-D461-2BFC355F97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63894F-968F-7FBD-A2AC-F1B1F38945A1}"/>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raphic 12">
              <a:extLst>
                <a:ext uri="{FF2B5EF4-FFF2-40B4-BE49-F238E27FC236}">
                  <a16:creationId xmlns:a16="http://schemas.microsoft.com/office/drawing/2014/main" id="{6F80C53A-8917-1112-E57B-2C8F6E59B8F0}"/>
                </a:ext>
              </a:extLst>
            </p:cNvPr>
            <p:cNvSpPr/>
            <p:nvPr/>
          </p:nvSpPr>
          <p:spPr>
            <a:xfrm flipV="1">
              <a:off x="7594600" y="3856998"/>
              <a:ext cx="221635" cy="221640"/>
            </a:xfrm>
            <a:custGeom>
              <a:avLst/>
              <a:gdLst>
                <a:gd name="connsiteX0" fmla="*/ 129199 w 270648"/>
                <a:gd name="connsiteY0" fmla="*/ 77448 h 270654"/>
                <a:gd name="connsiteX1" fmla="*/ 141502 w 270648"/>
                <a:gd name="connsiteY1" fmla="*/ 84663 h 270654"/>
                <a:gd name="connsiteX2" fmla="*/ 141502 w 270648"/>
                <a:gd name="connsiteY2" fmla="*/ 161423 h 270654"/>
                <a:gd name="connsiteX3" fmla="*/ 129199 w 270648"/>
                <a:gd name="connsiteY3" fmla="*/ 168638 h 270654"/>
                <a:gd name="connsiteX4" fmla="*/ 129199 w 270648"/>
                <a:gd name="connsiteY4" fmla="*/ 77448 h 270654"/>
                <a:gd name="connsiteX5" fmla="*/ 153804 w 270648"/>
                <a:gd name="connsiteY5" fmla="*/ 99241 h 270654"/>
                <a:gd name="connsiteX6" fmla="*/ 159955 w 270648"/>
                <a:gd name="connsiteY6" fmla="*/ 123046 h 270654"/>
                <a:gd name="connsiteX7" fmla="*/ 153804 w 270648"/>
                <a:gd name="connsiteY7" fmla="*/ 146851 h 270654"/>
                <a:gd name="connsiteX8" fmla="*/ 153804 w 270648"/>
                <a:gd name="connsiteY8" fmla="*/ 99241 h 270654"/>
                <a:gd name="connsiteX9" fmla="*/ 73840 w 270648"/>
                <a:gd name="connsiteY9" fmla="*/ 90574 h 270654"/>
                <a:gd name="connsiteX10" fmla="*/ 73840 w 270648"/>
                <a:gd name="connsiteY10" fmla="*/ 155518 h 270654"/>
                <a:gd name="connsiteX11" fmla="*/ 61537 w 270648"/>
                <a:gd name="connsiteY11" fmla="*/ 123046 h 270654"/>
                <a:gd name="connsiteX12" fmla="*/ 73840 w 270648"/>
                <a:gd name="connsiteY12" fmla="*/ 90574 h 270654"/>
                <a:gd name="connsiteX13" fmla="*/ 86142 w 270648"/>
                <a:gd name="connsiteY13" fmla="*/ 165618 h 270654"/>
                <a:gd name="connsiteX14" fmla="*/ 86142 w 270648"/>
                <a:gd name="connsiteY14" fmla="*/ 80474 h 270654"/>
                <a:gd name="connsiteX15" fmla="*/ 110746 w 270648"/>
                <a:gd name="connsiteY15" fmla="*/ 73837 h 270654"/>
                <a:gd name="connsiteX16" fmla="*/ 116897 w 270648"/>
                <a:gd name="connsiteY16" fmla="*/ 74256 h 270654"/>
                <a:gd name="connsiteX17" fmla="*/ 116897 w 270648"/>
                <a:gd name="connsiteY17" fmla="*/ 171830 h 270654"/>
                <a:gd name="connsiteX18" fmla="*/ 110746 w 270648"/>
                <a:gd name="connsiteY18" fmla="*/ 172255 h 270654"/>
                <a:gd name="connsiteX19" fmla="*/ 86142 w 270648"/>
                <a:gd name="connsiteY19" fmla="*/ 165618 h 270654"/>
                <a:gd name="connsiteX20" fmla="*/ 258372 w 270648"/>
                <a:gd name="connsiteY20" fmla="*/ 270672 h 270654"/>
                <a:gd name="connsiteX21" fmla="*/ 246070 w 270648"/>
                <a:gd name="connsiteY21" fmla="*/ 270672 h 270654"/>
                <a:gd name="connsiteX22" fmla="*/ 246070 w 270648"/>
                <a:gd name="connsiteY22" fmla="*/ 73837 h 270654"/>
                <a:gd name="connsiteX23" fmla="*/ 258372 w 270648"/>
                <a:gd name="connsiteY23" fmla="*/ 73837 h 270654"/>
                <a:gd name="connsiteX24" fmla="*/ 270675 w 270648"/>
                <a:gd name="connsiteY24" fmla="*/ 86140 h 270654"/>
                <a:gd name="connsiteX25" fmla="*/ 270675 w 270648"/>
                <a:gd name="connsiteY25" fmla="*/ 258370 h 270654"/>
                <a:gd name="connsiteX26" fmla="*/ 258372 w 270648"/>
                <a:gd name="connsiteY26" fmla="*/ 270672 h 270654"/>
                <a:gd name="connsiteX27" fmla="*/ 110746 w 270648"/>
                <a:gd name="connsiteY27" fmla="*/ 49233 h 270654"/>
                <a:gd name="connsiteX28" fmla="*/ 36933 w 270648"/>
                <a:gd name="connsiteY28" fmla="*/ 123046 h 270654"/>
                <a:gd name="connsiteX29" fmla="*/ 110746 w 270648"/>
                <a:gd name="connsiteY29" fmla="*/ 196859 h 270654"/>
                <a:gd name="connsiteX30" fmla="*/ 184559 w 270648"/>
                <a:gd name="connsiteY30" fmla="*/ 123046 h 270654"/>
                <a:gd name="connsiteX31" fmla="*/ 110746 w 270648"/>
                <a:gd name="connsiteY31" fmla="*/ 49233 h 270654"/>
                <a:gd name="connsiteX32" fmla="*/ 175782 w 270648"/>
                <a:gd name="connsiteY32" fmla="*/ 66714 h 270654"/>
                <a:gd name="connsiteX33" fmla="*/ 196861 w 270648"/>
                <a:gd name="connsiteY33" fmla="*/ 123046 h 270654"/>
                <a:gd name="connsiteX34" fmla="*/ 110746 w 270648"/>
                <a:gd name="connsiteY34" fmla="*/ 209161 h 270654"/>
                <a:gd name="connsiteX35" fmla="*/ 24631 w 270648"/>
                <a:gd name="connsiteY35" fmla="*/ 123046 h 270654"/>
                <a:gd name="connsiteX36" fmla="*/ 110746 w 270648"/>
                <a:gd name="connsiteY36" fmla="*/ 36931 h 270654"/>
                <a:gd name="connsiteX37" fmla="*/ 167084 w 270648"/>
                <a:gd name="connsiteY37" fmla="*/ 58011 h 270654"/>
                <a:gd name="connsiteX38" fmla="*/ 223268 w 270648"/>
                <a:gd name="connsiteY38" fmla="*/ 1827 h 270654"/>
                <a:gd name="connsiteX39" fmla="*/ 227617 w 270648"/>
                <a:gd name="connsiteY39" fmla="*/ 18 h 270654"/>
                <a:gd name="connsiteX40" fmla="*/ 233768 w 270648"/>
                <a:gd name="connsiteY40" fmla="*/ 6175 h 270654"/>
                <a:gd name="connsiteX41" fmla="*/ 231966 w 270648"/>
                <a:gd name="connsiteY41" fmla="*/ 10524 h 270654"/>
                <a:gd name="connsiteX42" fmla="*/ 175782 w 270648"/>
                <a:gd name="connsiteY42" fmla="*/ 66714 h 270654"/>
                <a:gd name="connsiteX43" fmla="*/ 221466 w 270648"/>
                <a:gd name="connsiteY43" fmla="*/ 73837 h 270654"/>
                <a:gd name="connsiteX44" fmla="*/ 233768 w 270648"/>
                <a:gd name="connsiteY44" fmla="*/ 73837 h 270654"/>
                <a:gd name="connsiteX45" fmla="*/ 233768 w 270648"/>
                <a:gd name="connsiteY45" fmla="*/ 270672 h 270654"/>
                <a:gd name="connsiteX46" fmla="*/ 221466 w 270648"/>
                <a:gd name="connsiteY46" fmla="*/ 270672 h 270654"/>
                <a:gd name="connsiteX47" fmla="*/ 221466 w 270648"/>
                <a:gd name="connsiteY47" fmla="*/ 73837 h 270654"/>
                <a:gd name="connsiteX48" fmla="*/ 209164 w 270648"/>
                <a:gd name="connsiteY48" fmla="*/ 73837 h 270654"/>
                <a:gd name="connsiteX49" fmla="*/ 209164 w 270648"/>
                <a:gd name="connsiteY49" fmla="*/ 123034 h 270654"/>
                <a:gd name="connsiteX50" fmla="*/ 195890 w 270648"/>
                <a:gd name="connsiteY50" fmla="*/ 73837 h 270654"/>
                <a:gd name="connsiteX51" fmla="*/ 209164 w 270648"/>
                <a:gd name="connsiteY51" fmla="*/ 73837 h 270654"/>
                <a:gd name="connsiteX52" fmla="*/ 209164 w 270648"/>
                <a:gd name="connsiteY52" fmla="*/ 270672 h 270654"/>
                <a:gd name="connsiteX53" fmla="*/ 178408 w 270648"/>
                <a:gd name="connsiteY53" fmla="*/ 270672 h 270654"/>
                <a:gd name="connsiteX54" fmla="*/ 178408 w 270648"/>
                <a:gd name="connsiteY54" fmla="*/ 194393 h 270654"/>
                <a:gd name="connsiteX55" fmla="*/ 209164 w 270648"/>
                <a:gd name="connsiteY55" fmla="*/ 123052 h 270654"/>
                <a:gd name="connsiteX56" fmla="*/ 209164 w 270648"/>
                <a:gd name="connsiteY56" fmla="*/ 270672 h 270654"/>
                <a:gd name="connsiteX57" fmla="*/ 141502 w 270648"/>
                <a:gd name="connsiteY57" fmla="*/ 270672 h 270654"/>
                <a:gd name="connsiteX58" fmla="*/ 129199 w 270648"/>
                <a:gd name="connsiteY58" fmla="*/ 270672 h 270654"/>
                <a:gd name="connsiteX59" fmla="*/ 129199 w 270648"/>
                <a:gd name="connsiteY59" fmla="*/ 219674 h 270654"/>
                <a:gd name="connsiteX60" fmla="*/ 141502 w 270648"/>
                <a:gd name="connsiteY60" fmla="*/ 216493 h 270654"/>
                <a:gd name="connsiteX61" fmla="*/ 141502 w 270648"/>
                <a:gd name="connsiteY61" fmla="*/ 270672 h 270654"/>
                <a:gd name="connsiteX62" fmla="*/ 24631 w 270648"/>
                <a:gd name="connsiteY62" fmla="*/ 73837 h 270654"/>
                <a:gd name="connsiteX63" fmla="*/ 25603 w 270648"/>
                <a:gd name="connsiteY63" fmla="*/ 73837 h 270654"/>
                <a:gd name="connsiteX64" fmla="*/ 24631 w 270648"/>
                <a:gd name="connsiteY64" fmla="*/ 75437 h 270654"/>
                <a:gd name="connsiteX65" fmla="*/ 24631 w 270648"/>
                <a:gd name="connsiteY65" fmla="*/ 73837 h 270654"/>
                <a:gd name="connsiteX66" fmla="*/ 166106 w 270648"/>
                <a:gd name="connsiteY66" fmla="*/ 270672 h 270654"/>
                <a:gd name="connsiteX67" fmla="*/ 153804 w 270648"/>
                <a:gd name="connsiteY67" fmla="*/ 270672 h 270654"/>
                <a:gd name="connsiteX68" fmla="*/ 153804 w 270648"/>
                <a:gd name="connsiteY68" fmla="*/ 211437 h 270654"/>
                <a:gd name="connsiteX69" fmla="*/ 166106 w 270648"/>
                <a:gd name="connsiteY69" fmla="*/ 204407 h 270654"/>
                <a:gd name="connsiteX70" fmla="*/ 166106 w 270648"/>
                <a:gd name="connsiteY70" fmla="*/ 270672 h 270654"/>
                <a:gd name="connsiteX71" fmla="*/ 116897 w 270648"/>
                <a:gd name="connsiteY71" fmla="*/ 221150 h 270654"/>
                <a:gd name="connsiteX72" fmla="*/ 116897 w 270648"/>
                <a:gd name="connsiteY72" fmla="*/ 270672 h 270654"/>
                <a:gd name="connsiteX73" fmla="*/ 86142 w 270648"/>
                <a:gd name="connsiteY73" fmla="*/ 270672 h 270654"/>
                <a:gd name="connsiteX74" fmla="*/ 86142 w 270648"/>
                <a:gd name="connsiteY74" fmla="*/ 218240 h 270654"/>
                <a:gd name="connsiteX75" fmla="*/ 110746 w 270648"/>
                <a:gd name="connsiteY75" fmla="*/ 221464 h 270654"/>
                <a:gd name="connsiteX76" fmla="*/ 116897 w 270648"/>
                <a:gd name="connsiteY76" fmla="*/ 221150 h 270654"/>
                <a:gd name="connsiteX77" fmla="*/ 73840 w 270648"/>
                <a:gd name="connsiteY77" fmla="*/ 270672 h 270654"/>
                <a:gd name="connsiteX78" fmla="*/ 61537 w 270648"/>
                <a:gd name="connsiteY78" fmla="*/ 270672 h 270654"/>
                <a:gd name="connsiteX79" fmla="*/ 61537 w 270648"/>
                <a:gd name="connsiteY79" fmla="*/ 208189 h 270654"/>
                <a:gd name="connsiteX80" fmla="*/ 73840 w 270648"/>
                <a:gd name="connsiteY80" fmla="*/ 214242 h 270654"/>
                <a:gd name="connsiteX81" fmla="*/ 73840 w 270648"/>
                <a:gd name="connsiteY81" fmla="*/ 270672 h 270654"/>
                <a:gd name="connsiteX82" fmla="*/ 27 w 270648"/>
                <a:gd name="connsiteY82" fmla="*/ 258370 h 270654"/>
                <a:gd name="connsiteX83" fmla="*/ 27 w 270648"/>
                <a:gd name="connsiteY83" fmla="*/ 86140 h 270654"/>
                <a:gd name="connsiteX84" fmla="*/ 12329 w 270648"/>
                <a:gd name="connsiteY84" fmla="*/ 73837 h 270654"/>
                <a:gd name="connsiteX85" fmla="*/ 12329 w 270648"/>
                <a:gd name="connsiteY85" fmla="*/ 270672 h 270654"/>
                <a:gd name="connsiteX86" fmla="*/ 27 w 270648"/>
                <a:gd name="connsiteY86" fmla="*/ 258370 h 270654"/>
                <a:gd name="connsiteX87" fmla="*/ 49235 w 270648"/>
                <a:gd name="connsiteY87" fmla="*/ 199806 h 270654"/>
                <a:gd name="connsiteX88" fmla="*/ 49235 w 270648"/>
                <a:gd name="connsiteY88" fmla="*/ 270672 h 270654"/>
                <a:gd name="connsiteX89" fmla="*/ 24631 w 270648"/>
                <a:gd name="connsiteY89" fmla="*/ 270672 h 270654"/>
                <a:gd name="connsiteX90" fmla="*/ 24631 w 270648"/>
                <a:gd name="connsiteY90" fmla="*/ 170656 h 270654"/>
                <a:gd name="connsiteX91" fmla="*/ 49235 w 270648"/>
                <a:gd name="connsiteY91" fmla="*/ 199806 h 27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0648" h="270654">
                  <a:moveTo>
                    <a:pt x="129199" y="77448"/>
                  </a:moveTo>
                  <a:cubicBezTo>
                    <a:pt x="133665" y="79256"/>
                    <a:pt x="137799" y="81692"/>
                    <a:pt x="141502" y="84663"/>
                  </a:cubicBezTo>
                  <a:lnTo>
                    <a:pt x="141502" y="161423"/>
                  </a:lnTo>
                  <a:cubicBezTo>
                    <a:pt x="137799" y="164394"/>
                    <a:pt x="133665" y="166836"/>
                    <a:pt x="129199" y="168638"/>
                  </a:cubicBezTo>
                  <a:lnTo>
                    <a:pt x="129199" y="77448"/>
                  </a:lnTo>
                  <a:close/>
                  <a:moveTo>
                    <a:pt x="153804" y="99241"/>
                  </a:moveTo>
                  <a:cubicBezTo>
                    <a:pt x="157716" y="106297"/>
                    <a:pt x="159955" y="114410"/>
                    <a:pt x="159955" y="123046"/>
                  </a:cubicBezTo>
                  <a:cubicBezTo>
                    <a:pt x="159955" y="131682"/>
                    <a:pt x="157716" y="139795"/>
                    <a:pt x="153804" y="146851"/>
                  </a:cubicBezTo>
                  <a:lnTo>
                    <a:pt x="153804" y="99241"/>
                  </a:lnTo>
                  <a:close/>
                  <a:moveTo>
                    <a:pt x="73840" y="90574"/>
                  </a:moveTo>
                  <a:lnTo>
                    <a:pt x="73840" y="155518"/>
                  </a:lnTo>
                  <a:cubicBezTo>
                    <a:pt x="66206" y="146851"/>
                    <a:pt x="61537" y="135502"/>
                    <a:pt x="61537" y="123046"/>
                  </a:cubicBezTo>
                  <a:cubicBezTo>
                    <a:pt x="61537" y="110590"/>
                    <a:pt x="66206" y="99241"/>
                    <a:pt x="73840" y="90574"/>
                  </a:cubicBezTo>
                  <a:moveTo>
                    <a:pt x="86142" y="165618"/>
                  </a:moveTo>
                  <a:lnTo>
                    <a:pt x="86142" y="80474"/>
                  </a:lnTo>
                  <a:cubicBezTo>
                    <a:pt x="93388" y="76279"/>
                    <a:pt x="101772" y="73837"/>
                    <a:pt x="110746" y="73837"/>
                  </a:cubicBezTo>
                  <a:cubicBezTo>
                    <a:pt x="112831" y="73837"/>
                    <a:pt x="114880" y="74003"/>
                    <a:pt x="116897" y="74256"/>
                  </a:cubicBezTo>
                  <a:lnTo>
                    <a:pt x="116897" y="171830"/>
                  </a:lnTo>
                  <a:cubicBezTo>
                    <a:pt x="114880" y="172083"/>
                    <a:pt x="112831" y="172255"/>
                    <a:pt x="110746" y="172255"/>
                  </a:cubicBezTo>
                  <a:cubicBezTo>
                    <a:pt x="101772" y="172255"/>
                    <a:pt x="93388" y="169819"/>
                    <a:pt x="86142" y="165618"/>
                  </a:cubicBezTo>
                  <a:moveTo>
                    <a:pt x="258372" y="270672"/>
                  </a:moveTo>
                  <a:lnTo>
                    <a:pt x="246070" y="270672"/>
                  </a:lnTo>
                  <a:lnTo>
                    <a:pt x="246070" y="73837"/>
                  </a:lnTo>
                  <a:lnTo>
                    <a:pt x="258372" y="73837"/>
                  </a:lnTo>
                  <a:cubicBezTo>
                    <a:pt x="265163" y="73837"/>
                    <a:pt x="270675" y="79343"/>
                    <a:pt x="270675" y="86140"/>
                  </a:cubicBezTo>
                  <a:lnTo>
                    <a:pt x="270675" y="258370"/>
                  </a:lnTo>
                  <a:cubicBezTo>
                    <a:pt x="270675" y="265167"/>
                    <a:pt x="265163" y="270672"/>
                    <a:pt x="258372" y="270672"/>
                  </a:cubicBezTo>
                  <a:moveTo>
                    <a:pt x="110746" y="49233"/>
                  </a:moveTo>
                  <a:cubicBezTo>
                    <a:pt x="69983" y="49233"/>
                    <a:pt x="36933" y="82277"/>
                    <a:pt x="36933" y="123046"/>
                  </a:cubicBezTo>
                  <a:cubicBezTo>
                    <a:pt x="36933" y="163809"/>
                    <a:pt x="69983" y="196859"/>
                    <a:pt x="110746" y="196859"/>
                  </a:cubicBezTo>
                  <a:cubicBezTo>
                    <a:pt x="151509" y="196859"/>
                    <a:pt x="184559" y="163809"/>
                    <a:pt x="184559" y="123046"/>
                  </a:cubicBezTo>
                  <a:cubicBezTo>
                    <a:pt x="184559" y="82277"/>
                    <a:pt x="151509" y="49233"/>
                    <a:pt x="110746" y="49233"/>
                  </a:cubicBezTo>
                  <a:moveTo>
                    <a:pt x="175782" y="66714"/>
                  </a:moveTo>
                  <a:cubicBezTo>
                    <a:pt x="188883" y="81815"/>
                    <a:pt x="196861" y="101480"/>
                    <a:pt x="196861" y="123046"/>
                  </a:cubicBezTo>
                  <a:cubicBezTo>
                    <a:pt x="196861" y="170606"/>
                    <a:pt x="158306" y="209161"/>
                    <a:pt x="110746" y="209161"/>
                  </a:cubicBezTo>
                  <a:cubicBezTo>
                    <a:pt x="63186" y="209161"/>
                    <a:pt x="24631" y="170606"/>
                    <a:pt x="24631" y="123046"/>
                  </a:cubicBezTo>
                  <a:cubicBezTo>
                    <a:pt x="24631" y="75486"/>
                    <a:pt x="63186" y="36931"/>
                    <a:pt x="110746" y="36931"/>
                  </a:cubicBezTo>
                  <a:cubicBezTo>
                    <a:pt x="132312" y="36931"/>
                    <a:pt x="151977" y="44915"/>
                    <a:pt x="167084" y="58011"/>
                  </a:cubicBezTo>
                  <a:lnTo>
                    <a:pt x="223268" y="1827"/>
                  </a:lnTo>
                  <a:cubicBezTo>
                    <a:pt x="224381" y="707"/>
                    <a:pt x="225919" y="18"/>
                    <a:pt x="227617" y="18"/>
                  </a:cubicBezTo>
                  <a:cubicBezTo>
                    <a:pt x="231012" y="18"/>
                    <a:pt x="233768" y="2774"/>
                    <a:pt x="233768" y="6175"/>
                  </a:cubicBezTo>
                  <a:cubicBezTo>
                    <a:pt x="233768" y="7867"/>
                    <a:pt x="233079" y="9405"/>
                    <a:pt x="231966" y="10524"/>
                  </a:cubicBezTo>
                  <a:lnTo>
                    <a:pt x="175782" y="66714"/>
                  </a:lnTo>
                  <a:close/>
                  <a:moveTo>
                    <a:pt x="221466" y="73837"/>
                  </a:moveTo>
                  <a:lnTo>
                    <a:pt x="233768" y="73837"/>
                  </a:lnTo>
                  <a:lnTo>
                    <a:pt x="233768" y="270672"/>
                  </a:lnTo>
                  <a:lnTo>
                    <a:pt x="221466" y="270672"/>
                  </a:lnTo>
                  <a:lnTo>
                    <a:pt x="221466" y="73837"/>
                  </a:lnTo>
                  <a:close/>
                  <a:moveTo>
                    <a:pt x="209164" y="73837"/>
                  </a:moveTo>
                  <a:lnTo>
                    <a:pt x="209164" y="123034"/>
                  </a:lnTo>
                  <a:cubicBezTo>
                    <a:pt x="209164" y="105097"/>
                    <a:pt x="204280" y="88323"/>
                    <a:pt x="195890" y="73837"/>
                  </a:cubicBezTo>
                  <a:lnTo>
                    <a:pt x="209164" y="73837"/>
                  </a:lnTo>
                  <a:close/>
                  <a:moveTo>
                    <a:pt x="209164" y="270672"/>
                  </a:moveTo>
                  <a:lnTo>
                    <a:pt x="178408" y="270672"/>
                  </a:lnTo>
                  <a:lnTo>
                    <a:pt x="178408" y="194393"/>
                  </a:lnTo>
                  <a:cubicBezTo>
                    <a:pt x="197310" y="176462"/>
                    <a:pt x="209164" y="151163"/>
                    <a:pt x="209164" y="123052"/>
                  </a:cubicBezTo>
                  <a:lnTo>
                    <a:pt x="209164" y="270672"/>
                  </a:lnTo>
                  <a:close/>
                  <a:moveTo>
                    <a:pt x="141502" y="270672"/>
                  </a:moveTo>
                  <a:lnTo>
                    <a:pt x="129199" y="270672"/>
                  </a:lnTo>
                  <a:lnTo>
                    <a:pt x="129199" y="219674"/>
                  </a:lnTo>
                  <a:cubicBezTo>
                    <a:pt x="133407" y="218874"/>
                    <a:pt x="137503" y="217804"/>
                    <a:pt x="141502" y="216493"/>
                  </a:cubicBezTo>
                  <a:lnTo>
                    <a:pt x="141502" y="270672"/>
                  </a:lnTo>
                  <a:close/>
                  <a:moveTo>
                    <a:pt x="24631" y="73837"/>
                  </a:moveTo>
                  <a:lnTo>
                    <a:pt x="25603" y="73837"/>
                  </a:lnTo>
                  <a:cubicBezTo>
                    <a:pt x="25289" y="74379"/>
                    <a:pt x="24932" y="74889"/>
                    <a:pt x="24631" y="75437"/>
                  </a:cubicBezTo>
                  <a:lnTo>
                    <a:pt x="24631" y="73837"/>
                  </a:lnTo>
                  <a:close/>
                  <a:moveTo>
                    <a:pt x="166106" y="270672"/>
                  </a:moveTo>
                  <a:lnTo>
                    <a:pt x="153804" y="270672"/>
                  </a:lnTo>
                  <a:lnTo>
                    <a:pt x="153804" y="211437"/>
                  </a:lnTo>
                  <a:cubicBezTo>
                    <a:pt x="158073" y="209352"/>
                    <a:pt x="162212" y="207058"/>
                    <a:pt x="166106" y="204407"/>
                  </a:cubicBezTo>
                  <a:lnTo>
                    <a:pt x="166106" y="270672"/>
                  </a:lnTo>
                  <a:close/>
                  <a:moveTo>
                    <a:pt x="116897" y="221150"/>
                  </a:moveTo>
                  <a:lnTo>
                    <a:pt x="116897" y="270672"/>
                  </a:lnTo>
                  <a:lnTo>
                    <a:pt x="86142" y="270672"/>
                  </a:lnTo>
                  <a:lnTo>
                    <a:pt x="86142" y="218240"/>
                  </a:lnTo>
                  <a:cubicBezTo>
                    <a:pt x="94021" y="220270"/>
                    <a:pt x="102233" y="221464"/>
                    <a:pt x="110746" y="221464"/>
                  </a:cubicBezTo>
                  <a:cubicBezTo>
                    <a:pt x="112825" y="221464"/>
                    <a:pt x="114849" y="221279"/>
                    <a:pt x="116897" y="221150"/>
                  </a:cubicBezTo>
                  <a:moveTo>
                    <a:pt x="73840" y="270672"/>
                  </a:moveTo>
                  <a:lnTo>
                    <a:pt x="61537" y="270672"/>
                  </a:lnTo>
                  <a:lnTo>
                    <a:pt x="61537" y="208189"/>
                  </a:lnTo>
                  <a:cubicBezTo>
                    <a:pt x="65480" y="210472"/>
                    <a:pt x="69577" y="212514"/>
                    <a:pt x="73840" y="214242"/>
                  </a:cubicBezTo>
                  <a:lnTo>
                    <a:pt x="73840" y="270672"/>
                  </a:lnTo>
                  <a:close/>
                  <a:moveTo>
                    <a:pt x="27" y="258370"/>
                  </a:moveTo>
                  <a:lnTo>
                    <a:pt x="27" y="86140"/>
                  </a:lnTo>
                  <a:cubicBezTo>
                    <a:pt x="27" y="79343"/>
                    <a:pt x="5538" y="73837"/>
                    <a:pt x="12329" y="73837"/>
                  </a:cubicBezTo>
                  <a:lnTo>
                    <a:pt x="12329" y="270672"/>
                  </a:lnTo>
                  <a:cubicBezTo>
                    <a:pt x="5538" y="270672"/>
                    <a:pt x="27" y="265167"/>
                    <a:pt x="27" y="258370"/>
                  </a:cubicBezTo>
                  <a:moveTo>
                    <a:pt x="49235" y="199806"/>
                  </a:moveTo>
                  <a:lnTo>
                    <a:pt x="49235" y="270672"/>
                  </a:lnTo>
                  <a:lnTo>
                    <a:pt x="24631" y="270672"/>
                  </a:lnTo>
                  <a:lnTo>
                    <a:pt x="24631" y="170656"/>
                  </a:lnTo>
                  <a:cubicBezTo>
                    <a:pt x="30874" y="181912"/>
                    <a:pt x="39258" y="191803"/>
                    <a:pt x="49235" y="199806"/>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40" name="Group 39">
            <a:extLst>
              <a:ext uri="{FF2B5EF4-FFF2-40B4-BE49-F238E27FC236}">
                <a16:creationId xmlns:a16="http://schemas.microsoft.com/office/drawing/2014/main" id="{96F08D47-4F4F-9261-FC49-CB917F37960C}"/>
              </a:ext>
            </a:extLst>
          </p:cNvPr>
          <p:cNvGrpSpPr/>
          <p:nvPr/>
        </p:nvGrpSpPr>
        <p:grpSpPr>
          <a:xfrm>
            <a:off x="7293902" y="5376041"/>
            <a:ext cx="650560" cy="622842"/>
            <a:chOff x="7380137" y="4720173"/>
            <a:chExt cx="650560" cy="650560"/>
          </a:xfrm>
        </p:grpSpPr>
        <p:grpSp>
          <p:nvGrpSpPr>
            <p:cNvPr id="41" name="Group 40">
              <a:extLst>
                <a:ext uri="{FF2B5EF4-FFF2-40B4-BE49-F238E27FC236}">
                  <a16:creationId xmlns:a16="http://schemas.microsoft.com/office/drawing/2014/main" id="{E77E0D6B-73F0-CD80-598D-38C82CE6B747}"/>
                </a:ext>
              </a:extLst>
            </p:cNvPr>
            <p:cNvGrpSpPr/>
            <p:nvPr/>
          </p:nvGrpSpPr>
          <p:grpSpPr>
            <a:xfrm>
              <a:off x="7380137" y="4720173"/>
              <a:ext cx="650560" cy="650560"/>
              <a:chOff x="3863752" y="2852936"/>
              <a:chExt cx="1512168" cy="1512168"/>
            </a:xfrm>
          </p:grpSpPr>
          <p:sp>
            <p:nvSpPr>
              <p:cNvPr id="43" name="Oval 42">
                <a:extLst>
                  <a:ext uri="{FF2B5EF4-FFF2-40B4-BE49-F238E27FC236}">
                    <a16:creationId xmlns:a16="http://schemas.microsoft.com/office/drawing/2014/main" id="{DEE7A24A-D542-E531-9558-E87FCC231E9F}"/>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3CB39C-BB53-3C8C-50B8-5D333C20E71E}"/>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3">
              <a:extLst>
                <a:ext uri="{FF2B5EF4-FFF2-40B4-BE49-F238E27FC236}">
                  <a16:creationId xmlns:a16="http://schemas.microsoft.com/office/drawing/2014/main" id="{97459880-F1F0-894B-2D4B-EDF2C17EDC58}"/>
                </a:ext>
              </a:extLst>
            </p:cNvPr>
            <p:cNvSpPr/>
            <p:nvPr/>
          </p:nvSpPr>
          <p:spPr>
            <a:xfrm flipV="1">
              <a:off x="7594600" y="4934636"/>
              <a:ext cx="221635" cy="221635"/>
            </a:xfrm>
            <a:custGeom>
              <a:avLst/>
              <a:gdLst>
                <a:gd name="connsiteX0" fmla="*/ 258393 w 270648"/>
                <a:gd name="connsiteY0" fmla="*/ 61526 h 270648"/>
                <a:gd name="connsiteX1" fmla="*/ 233789 w 270648"/>
                <a:gd name="connsiteY1" fmla="*/ 36922 h 270648"/>
                <a:gd name="connsiteX2" fmla="*/ 221487 w 270648"/>
                <a:gd name="connsiteY2" fmla="*/ 36922 h 270648"/>
                <a:gd name="connsiteX3" fmla="*/ 221487 w 270648"/>
                <a:gd name="connsiteY3" fmla="*/ 86131 h 270648"/>
                <a:gd name="connsiteX4" fmla="*/ 209185 w 270648"/>
                <a:gd name="connsiteY4" fmla="*/ 98433 h 270648"/>
                <a:gd name="connsiteX5" fmla="*/ 61558 w 270648"/>
                <a:gd name="connsiteY5" fmla="*/ 98433 h 270648"/>
                <a:gd name="connsiteX6" fmla="*/ 49256 w 270648"/>
                <a:gd name="connsiteY6" fmla="*/ 86131 h 270648"/>
                <a:gd name="connsiteX7" fmla="*/ 49256 w 270648"/>
                <a:gd name="connsiteY7" fmla="*/ 36922 h 270648"/>
                <a:gd name="connsiteX8" fmla="*/ 36954 w 270648"/>
                <a:gd name="connsiteY8" fmla="*/ 36922 h 270648"/>
                <a:gd name="connsiteX9" fmla="*/ 12350 w 270648"/>
                <a:gd name="connsiteY9" fmla="*/ 61526 h 270648"/>
                <a:gd name="connsiteX10" fmla="*/ 12350 w 270648"/>
                <a:gd name="connsiteY10" fmla="*/ 159944 h 270648"/>
                <a:gd name="connsiteX11" fmla="*/ 36954 w 270648"/>
                <a:gd name="connsiteY11" fmla="*/ 184548 h 270648"/>
                <a:gd name="connsiteX12" fmla="*/ 233789 w 270648"/>
                <a:gd name="connsiteY12" fmla="*/ 184548 h 270648"/>
                <a:gd name="connsiteX13" fmla="*/ 258393 w 270648"/>
                <a:gd name="connsiteY13" fmla="*/ 159944 h 270648"/>
                <a:gd name="connsiteX14" fmla="*/ 258393 w 270648"/>
                <a:gd name="connsiteY14" fmla="*/ 61526 h 270648"/>
                <a:gd name="connsiteX15" fmla="*/ 209185 w 270648"/>
                <a:gd name="connsiteY15" fmla="*/ 12318 h 270648"/>
                <a:gd name="connsiteX16" fmla="*/ 61558 w 270648"/>
                <a:gd name="connsiteY16" fmla="*/ 12318 h 270648"/>
                <a:gd name="connsiteX17" fmla="*/ 61558 w 270648"/>
                <a:gd name="connsiteY17" fmla="*/ 86131 h 270648"/>
                <a:gd name="connsiteX18" fmla="*/ 209185 w 270648"/>
                <a:gd name="connsiteY18" fmla="*/ 86131 h 270648"/>
                <a:gd name="connsiteX19" fmla="*/ 209185 w 270648"/>
                <a:gd name="connsiteY19" fmla="*/ 12318 h 270648"/>
                <a:gd name="connsiteX20" fmla="*/ 61558 w 270648"/>
                <a:gd name="connsiteY20" fmla="*/ 258361 h 270648"/>
                <a:gd name="connsiteX21" fmla="*/ 209185 w 270648"/>
                <a:gd name="connsiteY21" fmla="*/ 258361 h 270648"/>
                <a:gd name="connsiteX22" fmla="*/ 209185 w 270648"/>
                <a:gd name="connsiteY22" fmla="*/ 196850 h 270648"/>
                <a:gd name="connsiteX23" fmla="*/ 61558 w 270648"/>
                <a:gd name="connsiteY23" fmla="*/ 196850 h 270648"/>
                <a:gd name="connsiteX24" fmla="*/ 61558 w 270648"/>
                <a:gd name="connsiteY24" fmla="*/ 258361 h 270648"/>
                <a:gd name="connsiteX25" fmla="*/ 233789 w 270648"/>
                <a:gd name="connsiteY25" fmla="*/ 196850 h 270648"/>
                <a:gd name="connsiteX26" fmla="*/ 221487 w 270648"/>
                <a:gd name="connsiteY26" fmla="*/ 196850 h 270648"/>
                <a:gd name="connsiteX27" fmla="*/ 221487 w 270648"/>
                <a:gd name="connsiteY27" fmla="*/ 258361 h 270648"/>
                <a:gd name="connsiteX28" fmla="*/ 209185 w 270648"/>
                <a:gd name="connsiteY28" fmla="*/ 270664 h 270648"/>
                <a:gd name="connsiteX29" fmla="*/ 61558 w 270648"/>
                <a:gd name="connsiteY29" fmla="*/ 270664 h 270648"/>
                <a:gd name="connsiteX30" fmla="*/ 49256 w 270648"/>
                <a:gd name="connsiteY30" fmla="*/ 258361 h 270648"/>
                <a:gd name="connsiteX31" fmla="*/ 49256 w 270648"/>
                <a:gd name="connsiteY31" fmla="*/ 196850 h 270648"/>
                <a:gd name="connsiteX32" fmla="*/ 36954 w 270648"/>
                <a:gd name="connsiteY32" fmla="*/ 196850 h 270648"/>
                <a:gd name="connsiteX33" fmla="*/ 48 w 270648"/>
                <a:gd name="connsiteY33" fmla="*/ 159944 h 270648"/>
                <a:gd name="connsiteX34" fmla="*/ 48 w 270648"/>
                <a:gd name="connsiteY34" fmla="*/ 61526 h 270648"/>
                <a:gd name="connsiteX35" fmla="*/ 36954 w 270648"/>
                <a:gd name="connsiteY35" fmla="*/ 24620 h 270648"/>
                <a:gd name="connsiteX36" fmla="*/ 49256 w 270648"/>
                <a:gd name="connsiteY36" fmla="*/ 24620 h 270648"/>
                <a:gd name="connsiteX37" fmla="*/ 49256 w 270648"/>
                <a:gd name="connsiteY37" fmla="*/ 12318 h 270648"/>
                <a:gd name="connsiteX38" fmla="*/ 61558 w 270648"/>
                <a:gd name="connsiteY38" fmla="*/ 16 h 270648"/>
                <a:gd name="connsiteX39" fmla="*/ 209185 w 270648"/>
                <a:gd name="connsiteY39" fmla="*/ 16 h 270648"/>
                <a:gd name="connsiteX40" fmla="*/ 221487 w 270648"/>
                <a:gd name="connsiteY40" fmla="*/ 12318 h 270648"/>
                <a:gd name="connsiteX41" fmla="*/ 221487 w 270648"/>
                <a:gd name="connsiteY41" fmla="*/ 24620 h 270648"/>
                <a:gd name="connsiteX42" fmla="*/ 233789 w 270648"/>
                <a:gd name="connsiteY42" fmla="*/ 24620 h 270648"/>
                <a:gd name="connsiteX43" fmla="*/ 270696 w 270648"/>
                <a:gd name="connsiteY43" fmla="*/ 61526 h 270648"/>
                <a:gd name="connsiteX44" fmla="*/ 270696 w 270648"/>
                <a:gd name="connsiteY44" fmla="*/ 159944 h 270648"/>
                <a:gd name="connsiteX45" fmla="*/ 233789 w 270648"/>
                <a:gd name="connsiteY45" fmla="*/ 196850 h 270648"/>
                <a:gd name="connsiteX46" fmla="*/ 221487 w 270648"/>
                <a:gd name="connsiteY46" fmla="*/ 159944 h 270648"/>
                <a:gd name="connsiteX47" fmla="*/ 209185 w 270648"/>
                <a:gd name="connsiteY47" fmla="*/ 147642 h 270648"/>
                <a:gd name="connsiteX48" fmla="*/ 221487 w 270648"/>
                <a:gd name="connsiteY48" fmla="*/ 135340 h 270648"/>
                <a:gd name="connsiteX49" fmla="*/ 233789 w 270648"/>
                <a:gd name="connsiteY49" fmla="*/ 147642 h 270648"/>
                <a:gd name="connsiteX50" fmla="*/ 221487 w 270648"/>
                <a:gd name="connsiteY50" fmla="*/ 159944 h 270648"/>
                <a:gd name="connsiteX51" fmla="*/ 184580 w 270648"/>
                <a:gd name="connsiteY51" fmla="*/ 159944 h 270648"/>
                <a:gd name="connsiteX52" fmla="*/ 172278 w 270648"/>
                <a:gd name="connsiteY52" fmla="*/ 147642 h 270648"/>
                <a:gd name="connsiteX53" fmla="*/ 184580 w 270648"/>
                <a:gd name="connsiteY53" fmla="*/ 135340 h 270648"/>
                <a:gd name="connsiteX54" fmla="*/ 196882 w 270648"/>
                <a:gd name="connsiteY54" fmla="*/ 147642 h 270648"/>
                <a:gd name="connsiteX55" fmla="*/ 184580 w 270648"/>
                <a:gd name="connsiteY55" fmla="*/ 159944 h 270648"/>
                <a:gd name="connsiteX56" fmla="*/ 92314 w 270648"/>
                <a:gd name="connsiteY56" fmla="*/ 61526 h 270648"/>
                <a:gd name="connsiteX57" fmla="*/ 153825 w 270648"/>
                <a:gd name="connsiteY57" fmla="*/ 61526 h 270648"/>
                <a:gd name="connsiteX58" fmla="*/ 159976 w 270648"/>
                <a:gd name="connsiteY58" fmla="*/ 67678 h 270648"/>
                <a:gd name="connsiteX59" fmla="*/ 153825 w 270648"/>
                <a:gd name="connsiteY59" fmla="*/ 73829 h 270648"/>
                <a:gd name="connsiteX60" fmla="*/ 92314 w 270648"/>
                <a:gd name="connsiteY60" fmla="*/ 73829 h 270648"/>
                <a:gd name="connsiteX61" fmla="*/ 86163 w 270648"/>
                <a:gd name="connsiteY61" fmla="*/ 67678 h 270648"/>
                <a:gd name="connsiteX62" fmla="*/ 92314 w 270648"/>
                <a:gd name="connsiteY62" fmla="*/ 61526 h 270648"/>
                <a:gd name="connsiteX63" fmla="*/ 92314 w 270648"/>
                <a:gd name="connsiteY63" fmla="*/ 36922 h 270648"/>
                <a:gd name="connsiteX64" fmla="*/ 178429 w 270648"/>
                <a:gd name="connsiteY64" fmla="*/ 36922 h 270648"/>
                <a:gd name="connsiteX65" fmla="*/ 184580 w 270648"/>
                <a:gd name="connsiteY65" fmla="*/ 43073 h 270648"/>
                <a:gd name="connsiteX66" fmla="*/ 178429 w 270648"/>
                <a:gd name="connsiteY66" fmla="*/ 49224 h 270648"/>
                <a:gd name="connsiteX67" fmla="*/ 92314 w 270648"/>
                <a:gd name="connsiteY67" fmla="*/ 49224 h 270648"/>
                <a:gd name="connsiteX68" fmla="*/ 86163 w 270648"/>
                <a:gd name="connsiteY68" fmla="*/ 43073 h 270648"/>
                <a:gd name="connsiteX69" fmla="*/ 92314 w 270648"/>
                <a:gd name="connsiteY69" fmla="*/ 3692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0648" h="270648">
                  <a:moveTo>
                    <a:pt x="258393" y="61526"/>
                  </a:moveTo>
                  <a:cubicBezTo>
                    <a:pt x="258393" y="47939"/>
                    <a:pt x="247377" y="36922"/>
                    <a:pt x="233789" y="36922"/>
                  </a:cubicBezTo>
                  <a:lnTo>
                    <a:pt x="221487" y="36922"/>
                  </a:lnTo>
                  <a:lnTo>
                    <a:pt x="221487" y="86131"/>
                  </a:lnTo>
                  <a:cubicBezTo>
                    <a:pt x="221487" y="92922"/>
                    <a:pt x="215975" y="98433"/>
                    <a:pt x="209185" y="98433"/>
                  </a:cubicBezTo>
                  <a:lnTo>
                    <a:pt x="61558" y="98433"/>
                  </a:lnTo>
                  <a:cubicBezTo>
                    <a:pt x="54768" y="98433"/>
                    <a:pt x="49256" y="92922"/>
                    <a:pt x="49256" y="86131"/>
                  </a:cubicBezTo>
                  <a:lnTo>
                    <a:pt x="49256" y="36922"/>
                  </a:lnTo>
                  <a:lnTo>
                    <a:pt x="36954" y="36922"/>
                  </a:lnTo>
                  <a:cubicBezTo>
                    <a:pt x="23366" y="36922"/>
                    <a:pt x="12350" y="47939"/>
                    <a:pt x="12350" y="61526"/>
                  </a:cubicBezTo>
                  <a:lnTo>
                    <a:pt x="12350" y="159944"/>
                  </a:lnTo>
                  <a:cubicBezTo>
                    <a:pt x="12350" y="173532"/>
                    <a:pt x="23366" y="184548"/>
                    <a:pt x="36954" y="184548"/>
                  </a:cubicBezTo>
                  <a:lnTo>
                    <a:pt x="233789" y="184548"/>
                  </a:lnTo>
                  <a:cubicBezTo>
                    <a:pt x="247377" y="184548"/>
                    <a:pt x="258393" y="173532"/>
                    <a:pt x="258393" y="159944"/>
                  </a:cubicBezTo>
                  <a:lnTo>
                    <a:pt x="258393" y="61526"/>
                  </a:lnTo>
                  <a:close/>
                  <a:moveTo>
                    <a:pt x="209185" y="12318"/>
                  </a:moveTo>
                  <a:lnTo>
                    <a:pt x="61558" y="12318"/>
                  </a:lnTo>
                  <a:lnTo>
                    <a:pt x="61558" y="86131"/>
                  </a:lnTo>
                  <a:lnTo>
                    <a:pt x="209185" y="86131"/>
                  </a:lnTo>
                  <a:lnTo>
                    <a:pt x="209185" y="12318"/>
                  </a:lnTo>
                  <a:close/>
                  <a:moveTo>
                    <a:pt x="61558" y="258361"/>
                  </a:moveTo>
                  <a:lnTo>
                    <a:pt x="209185" y="258361"/>
                  </a:lnTo>
                  <a:lnTo>
                    <a:pt x="209185" y="196850"/>
                  </a:lnTo>
                  <a:lnTo>
                    <a:pt x="61558" y="196850"/>
                  </a:lnTo>
                  <a:lnTo>
                    <a:pt x="61558" y="258361"/>
                  </a:lnTo>
                  <a:close/>
                  <a:moveTo>
                    <a:pt x="233789" y="196850"/>
                  </a:moveTo>
                  <a:lnTo>
                    <a:pt x="221487" y="196850"/>
                  </a:lnTo>
                  <a:lnTo>
                    <a:pt x="221487" y="258361"/>
                  </a:lnTo>
                  <a:cubicBezTo>
                    <a:pt x="221487" y="265152"/>
                    <a:pt x="215975" y="270664"/>
                    <a:pt x="209185" y="270664"/>
                  </a:cubicBezTo>
                  <a:lnTo>
                    <a:pt x="61558" y="270664"/>
                  </a:lnTo>
                  <a:cubicBezTo>
                    <a:pt x="54768" y="270664"/>
                    <a:pt x="49256" y="265152"/>
                    <a:pt x="49256" y="258361"/>
                  </a:cubicBezTo>
                  <a:lnTo>
                    <a:pt x="49256" y="196850"/>
                  </a:lnTo>
                  <a:lnTo>
                    <a:pt x="36954" y="196850"/>
                  </a:lnTo>
                  <a:cubicBezTo>
                    <a:pt x="16569" y="196850"/>
                    <a:pt x="48" y="180322"/>
                    <a:pt x="48" y="159944"/>
                  </a:cubicBezTo>
                  <a:lnTo>
                    <a:pt x="48" y="61526"/>
                  </a:lnTo>
                  <a:cubicBezTo>
                    <a:pt x="48" y="41148"/>
                    <a:pt x="16569" y="24620"/>
                    <a:pt x="36954" y="24620"/>
                  </a:cubicBezTo>
                  <a:lnTo>
                    <a:pt x="49256" y="24620"/>
                  </a:lnTo>
                  <a:lnTo>
                    <a:pt x="49256" y="12318"/>
                  </a:lnTo>
                  <a:cubicBezTo>
                    <a:pt x="49256" y="5521"/>
                    <a:pt x="54768" y="16"/>
                    <a:pt x="61558" y="16"/>
                  </a:cubicBezTo>
                  <a:lnTo>
                    <a:pt x="209185" y="16"/>
                  </a:lnTo>
                  <a:cubicBezTo>
                    <a:pt x="215975" y="16"/>
                    <a:pt x="221487" y="5521"/>
                    <a:pt x="221487" y="12318"/>
                  </a:cubicBezTo>
                  <a:lnTo>
                    <a:pt x="221487" y="24620"/>
                  </a:lnTo>
                  <a:lnTo>
                    <a:pt x="233789" y="24620"/>
                  </a:lnTo>
                  <a:cubicBezTo>
                    <a:pt x="254174" y="24620"/>
                    <a:pt x="270696" y="41148"/>
                    <a:pt x="270696" y="61526"/>
                  </a:cubicBezTo>
                  <a:lnTo>
                    <a:pt x="270696" y="159944"/>
                  </a:lnTo>
                  <a:cubicBezTo>
                    <a:pt x="270696" y="180322"/>
                    <a:pt x="254174" y="196850"/>
                    <a:pt x="233789" y="196850"/>
                  </a:cubicBezTo>
                  <a:moveTo>
                    <a:pt x="221487" y="159944"/>
                  </a:moveTo>
                  <a:cubicBezTo>
                    <a:pt x="214696" y="159944"/>
                    <a:pt x="209185" y="154432"/>
                    <a:pt x="209185" y="147642"/>
                  </a:cubicBezTo>
                  <a:cubicBezTo>
                    <a:pt x="209185" y="140851"/>
                    <a:pt x="214696" y="135340"/>
                    <a:pt x="221487" y="135340"/>
                  </a:cubicBezTo>
                  <a:cubicBezTo>
                    <a:pt x="228278" y="135340"/>
                    <a:pt x="233789" y="140851"/>
                    <a:pt x="233789" y="147642"/>
                  </a:cubicBezTo>
                  <a:cubicBezTo>
                    <a:pt x="233789" y="154432"/>
                    <a:pt x="228278" y="159944"/>
                    <a:pt x="221487" y="159944"/>
                  </a:cubicBezTo>
                  <a:moveTo>
                    <a:pt x="184580" y="159944"/>
                  </a:moveTo>
                  <a:cubicBezTo>
                    <a:pt x="177789" y="159944"/>
                    <a:pt x="172278" y="154432"/>
                    <a:pt x="172278" y="147642"/>
                  </a:cubicBezTo>
                  <a:cubicBezTo>
                    <a:pt x="172278" y="140851"/>
                    <a:pt x="177789" y="135340"/>
                    <a:pt x="184580" y="135340"/>
                  </a:cubicBezTo>
                  <a:cubicBezTo>
                    <a:pt x="191371" y="135340"/>
                    <a:pt x="196882" y="140851"/>
                    <a:pt x="196882" y="147642"/>
                  </a:cubicBezTo>
                  <a:cubicBezTo>
                    <a:pt x="196882" y="154432"/>
                    <a:pt x="191371" y="159944"/>
                    <a:pt x="184580" y="159944"/>
                  </a:cubicBezTo>
                  <a:moveTo>
                    <a:pt x="92314" y="61526"/>
                  </a:moveTo>
                  <a:lnTo>
                    <a:pt x="153825" y="61526"/>
                  </a:lnTo>
                  <a:cubicBezTo>
                    <a:pt x="157226" y="61526"/>
                    <a:pt x="159976" y="64276"/>
                    <a:pt x="159976" y="67678"/>
                  </a:cubicBezTo>
                  <a:cubicBezTo>
                    <a:pt x="159976" y="71073"/>
                    <a:pt x="157226" y="73829"/>
                    <a:pt x="153825" y="73829"/>
                  </a:cubicBezTo>
                  <a:lnTo>
                    <a:pt x="92314" y="73829"/>
                  </a:lnTo>
                  <a:cubicBezTo>
                    <a:pt x="88912" y="73829"/>
                    <a:pt x="86163" y="71073"/>
                    <a:pt x="86163" y="67678"/>
                  </a:cubicBezTo>
                  <a:cubicBezTo>
                    <a:pt x="86163" y="64276"/>
                    <a:pt x="88912" y="61526"/>
                    <a:pt x="92314" y="61526"/>
                  </a:cubicBezTo>
                  <a:moveTo>
                    <a:pt x="92314" y="36922"/>
                  </a:moveTo>
                  <a:lnTo>
                    <a:pt x="178429" y="36922"/>
                  </a:lnTo>
                  <a:cubicBezTo>
                    <a:pt x="181831" y="36922"/>
                    <a:pt x="184580" y="39672"/>
                    <a:pt x="184580" y="43073"/>
                  </a:cubicBezTo>
                  <a:cubicBezTo>
                    <a:pt x="184580" y="46469"/>
                    <a:pt x="181831" y="49224"/>
                    <a:pt x="178429" y="49224"/>
                  </a:cubicBezTo>
                  <a:lnTo>
                    <a:pt x="92314" y="49224"/>
                  </a:lnTo>
                  <a:cubicBezTo>
                    <a:pt x="88912" y="49224"/>
                    <a:pt x="86163" y="46469"/>
                    <a:pt x="86163" y="43073"/>
                  </a:cubicBezTo>
                  <a:cubicBezTo>
                    <a:pt x="86163" y="39672"/>
                    <a:pt x="88912" y="36922"/>
                    <a:pt x="92314" y="3692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8" name="Text Placeholder 1">
            <a:extLst>
              <a:ext uri="{FF2B5EF4-FFF2-40B4-BE49-F238E27FC236}">
                <a16:creationId xmlns:a16="http://schemas.microsoft.com/office/drawing/2014/main" id="{626C8320-E23D-46E6-9C34-895F85F16991}"/>
              </a:ext>
            </a:extLst>
          </p:cNvPr>
          <p:cNvSpPr txBox="1">
            <a:spLocks/>
          </p:cNvSpPr>
          <p:nvPr/>
        </p:nvSpPr>
        <p:spPr>
          <a:xfrm>
            <a:off x="2567608" y="194235"/>
            <a:ext cx="7200800" cy="59093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Benefits of AI in Oral Cancer Detection</a:t>
            </a:r>
          </a:p>
          <a:p>
            <a:pPr marL="0" indent="0" algn="ctr">
              <a:buNone/>
            </a:pPr>
            <a:endParaRPr lang="en-US" sz="2800" b="1" dirty="0"/>
          </a:p>
        </p:txBody>
      </p:sp>
      <p:sp>
        <p:nvSpPr>
          <p:cNvPr id="61" name="Text Placeholder 3">
            <a:extLst>
              <a:ext uri="{FF2B5EF4-FFF2-40B4-BE49-F238E27FC236}">
                <a16:creationId xmlns:a16="http://schemas.microsoft.com/office/drawing/2014/main" id="{90EA8917-4364-49A0-9FC2-4BBA724DB8FF}"/>
              </a:ext>
            </a:extLst>
          </p:cNvPr>
          <p:cNvSpPr txBox="1">
            <a:spLocks/>
          </p:cNvSpPr>
          <p:nvPr/>
        </p:nvSpPr>
        <p:spPr>
          <a:xfrm>
            <a:off x="979488" y="676855"/>
            <a:ext cx="10301088" cy="416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AI holds great promise in addressing the challenges of oral cancer detection by enabling early, accurate, and objective diagnosis, ultimately leading to improved patient outcomes and enhanced access to healthcare services.</a:t>
            </a:r>
          </a:p>
        </p:txBody>
      </p:sp>
    </p:spTree>
    <p:extLst>
      <p:ext uri="{BB962C8B-B14F-4D97-AF65-F5344CB8AC3E}">
        <p14:creationId xmlns:p14="http://schemas.microsoft.com/office/powerpoint/2010/main" val="203139172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accel="50000" decel="50000" fill="hold" grpId="1" nodeType="withEffect">
                                  <p:stCondLst>
                                    <p:cond delay="500"/>
                                  </p:stCondLst>
                                  <p:childTnLst>
                                    <p:animMotion origin="layout" path="M -2.08333E-6 -0.08889 L -2.08333E-6 -2.59259E-6 " pathEditMode="relative" rAng="0" ptsTypes="AA">
                                      <p:cBhvr>
                                        <p:cTn id="15" dur="750" fill="hold"/>
                                        <p:tgtEl>
                                          <p:spTgt spid="9"/>
                                        </p:tgtEl>
                                        <p:attrNameLst>
                                          <p:attrName>ppt_x</p:attrName>
                                          <p:attrName>ppt_y</p:attrName>
                                        </p:attrNameLst>
                                      </p:cBhvr>
                                      <p:rCtr x="0" y="4444"/>
                                    </p:animMotion>
                                  </p:childTnLst>
                                </p:cTn>
                              </p:par>
                              <p:par>
                                <p:cTn id="16" presetID="53" presetClass="entr" presetSubtype="16" fill="hold" nodeType="withEffect">
                                  <p:stCondLst>
                                    <p:cond delay="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42" presetClass="path" presetSubtype="0" accel="50000" decel="50000" fill="hold" nodeType="withEffect">
                                  <p:stCondLst>
                                    <p:cond delay="500"/>
                                  </p:stCondLst>
                                  <p:childTnLst>
                                    <p:animMotion origin="layout" path="M 3.75E-6 0.10973 L 3.75E-6 -4.07407E-6 " pathEditMode="relative" rAng="0" ptsTypes="AA">
                                      <p:cBhvr>
                                        <p:cTn id="22" dur="750" fill="hold"/>
                                        <p:tgtEl>
                                          <p:spTgt spid="25"/>
                                        </p:tgtEl>
                                        <p:attrNameLst>
                                          <p:attrName>ppt_x</p:attrName>
                                          <p:attrName>ppt_y</p:attrName>
                                        </p:attrNameLst>
                                      </p:cBhvr>
                                      <p:rCtr x="0" y="-5486"/>
                                    </p:animMotion>
                                  </p:childTnLst>
                                </p:cTn>
                              </p:par>
                              <p:par>
                                <p:cTn id="23" presetID="53" presetClass="entr" presetSubtype="16"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42" presetClass="path" presetSubtype="0" accel="50000" decel="50000" fill="hold" nodeType="withEffect">
                                  <p:stCondLst>
                                    <p:cond delay="500"/>
                                  </p:stCondLst>
                                  <p:childTnLst>
                                    <p:animMotion origin="layout" path="M 1.66667E-6 0.10972 L 1.66667E-6 1.11111E-6 " pathEditMode="relative" rAng="0" ptsTypes="AA">
                                      <p:cBhvr>
                                        <p:cTn id="29" dur="750" fill="hold"/>
                                        <p:tgtEl>
                                          <p:spTgt spid="13"/>
                                        </p:tgtEl>
                                        <p:attrNameLst>
                                          <p:attrName>ppt_x</p:attrName>
                                          <p:attrName>ppt_y</p:attrName>
                                        </p:attrNameLst>
                                      </p:cBhvr>
                                      <p:rCtr x="0" y="-5486"/>
                                    </p:animMotion>
                                  </p:childTnLst>
                                </p:cTn>
                              </p:par>
                              <p:par>
                                <p:cTn id="30" presetID="10" presetClass="entr" presetSubtype="0" fill="hold" grpId="0"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1000"/>
                                  </p:stCondLst>
                                  <p:childTnLst>
                                    <p:animMotion origin="layout" path="M 2.08333E-7 -0.15717 L 2.08333E-7 -1.48148E-6 " pathEditMode="relative" rAng="0" ptsTypes="AA">
                                      <p:cBhvr>
                                        <p:cTn id="34" dur="750" fill="hold"/>
                                        <p:tgtEl>
                                          <p:spTgt spid="10"/>
                                        </p:tgtEl>
                                        <p:attrNameLst>
                                          <p:attrName>ppt_x</p:attrName>
                                          <p:attrName>ppt_y</p:attrName>
                                        </p:attrNameLst>
                                      </p:cBhvr>
                                      <p:rCtr x="0" y="7847"/>
                                    </p:animMotion>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42" presetClass="path" presetSubtype="0" accel="50000" decel="50000" fill="hold" nodeType="withEffect">
                                  <p:stCondLst>
                                    <p:cond delay="1000"/>
                                  </p:stCondLst>
                                  <p:childTnLst>
                                    <p:animMotion origin="layout" path="M -3.95833E-6 0.10972 L -3.95833E-6 -1.48148E-6 " pathEditMode="relative" rAng="0" ptsTypes="AA">
                                      <p:cBhvr>
                                        <p:cTn id="41" dur="750" fill="hold"/>
                                        <p:tgtEl>
                                          <p:spTgt spid="30"/>
                                        </p:tgtEl>
                                        <p:attrNameLst>
                                          <p:attrName>ppt_x</p:attrName>
                                          <p:attrName>ppt_y</p:attrName>
                                        </p:attrNameLst>
                                      </p:cBhvr>
                                      <p:rCtr x="0" y="-5486"/>
                                    </p:animMotion>
                                  </p:childTnLst>
                                </p:cTn>
                              </p:par>
                              <p:par>
                                <p:cTn id="42" presetID="53" presetClass="entr" presetSubtype="16" fill="hold" nodeType="withEffect">
                                  <p:stCondLst>
                                    <p:cond delay="10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2" presetClass="path" presetSubtype="0" accel="50000" decel="50000" fill="hold" nodeType="withEffect">
                                  <p:stCondLst>
                                    <p:cond delay="1000"/>
                                  </p:stCondLst>
                                  <p:childTnLst>
                                    <p:animMotion origin="layout" path="M 3.95833E-6 0.10972 L 3.95833E-6 2.22222E-6 " pathEditMode="relative" rAng="0" ptsTypes="AA">
                                      <p:cBhvr>
                                        <p:cTn id="48" dur="750" fill="hold"/>
                                        <p:tgtEl>
                                          <p:spTgt spid="22"/>
                                        </p:tgtEl>
                                        <p:attrNameLst>
                                          <p:attrName>ppt_x</p:attrName>
                                          <p:attrName>ppt_y</p:attrName>
                                        </p:attrNameLst>
                                      </p:cBhvr>
                                      <p:rCtr x="0" y="-5486"/>
                                    </p:animMotion>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accel="50000" decel="50000" fill="hold" grpId="1" nodeType="withEffect">
                                  <p:stCondLst>
                                    <p:cond delay="1500"/>
                                  </p:stCondLst>
                                  <p:childTnLst>
                                    <p:animMotion origin="layout" path="M 2.08333E-7 -0.15717 L 2.08333E-7 -1.48148E-6 " pathEditMode="relative" rAng="0" ptsTypes="AA">
                                      <p:cBhvr>
                                        <p:cTn id="53" dur="750" fill="hold"/>
                                        <p:tgtEl>
                                          <p:spTgt spid="11"/>
                                        </p:tgtEl>
                                        <p:attrNameLst>
                                          <p:attrName>ppt_x</p:attrName>
                                          <p:attrName>ppt_y</p:attrName>
                                        </p:attrNameLst>
                                      </p:cBhvr>
                                      <p:rCtr x="0" y="7847"/>
                                    </p:animMotion>
                                  </p:childTnLst>
                                </p:cTn>
                              </p:par>
                              <p:par>
                                <p:cTn id="54" presetID="53" presetClass="entr" presetSubtype="16" fill="hold" nodeType="withEffect">
                                  <p:stCondLst>
                                    <p:cond delay="15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par>
                                <p:cTn id="59" presetID="42" presetClass="path" presetSubtype="0" accel="50000" decel="50000" fill="hold" nodeType="withEffect">
                                  <p:stCondLst>
                                    <p:cond delay="1500"/>
                                  </p:stCondLst>
                                  <p:childTnLst>
                                    <p:animMotion origin="layout" path="M -3.95833E-6 0.10972 L -3.95833E-6 -1.48148E-6 " pathEditMode="relative" rAng="0" ptsTypes="AA">
                                      <p:cBhvr>
                                        <p:cTn id="60" dur="750" fill="hold"/>
                                        <p:tgtEl>
                                          <p:spTgt spid="35"/>
                                        </p:tgtEl>
                                        <p:attrNameLst>
                                          <p:attrName>ppt_x</p:attrName>
                                          <p:attrName>ppt_y</p:attrName>
                                        </p:attrNameLst>
                                      </p:cBhvr>
                                      <p:rCtr x="0" y="-5486"/>
                                    </p:animMotion>
                                  </p:childTnLst>
                                </p:cTn>
                              </p:par>
                              <p:par>
                                <p:cTn id="61" presetID="53" presetClass="entr" presetSubtype="16" fill="hold" nodeType="withEffect">
                                  <p:stCondLst>
                                    <p:cond delay="150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42" presetClass="path" presetSubtype="0" accel="50000" decel="50000" fill="hold" nodeType="withEffect">
                                  <p:stCondLst>
                                    <p:cond delay="1500"/>
                                  </p:stCondLst>
                                  <p:childTnLst>
                                    <p:animMotion origin="layout" path="M 3.95833E-6 0.10972 L 3.95833E-6 2.22222E-6 " pathEditMode="relative" rAng="0" ptsTypes="AA">
                                      <p:cBhvr>
                                        <p:cTn id="67" dur="750" fill="hold"/>
                                        <p:tgtEl>
                                          <p:spTgt spid="19"/>
                                        </p:tgtEl>
                                        <p:attrNameLst>
                                          <p:attrName>ppt_x</p:attrName>
                                          <p:attrName>ppt_y</p:attrName>
                                        </p:attrNameLst>
                                      </p:cBhvr>
                                      <p:rCtr x="0" y="-5486"/>
                                    </p:animMotion>
                                  </p:childTnLst>
                                </p:cTn>
                              </p:par>
                              <p:par>
                                <p:cTn id="68" presetID="10" presetClass="entr" presetSubtype="0" fill="hold" grpId="0" nodeType="withEffect">
                                  <p:stCondLst>
                                    <p:cond delay="20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42" presetClass="path" presetSubtype="0" accel="50000" decel="50000" fill="hold" grpId="1" nodeType="withEffect">
                                  <p:stCondLst>
                                    <p:cond delay="2000"/>
                                  </p:stCondLst>
                                  <p:childTnLst>
                                    <p:animMotion origin="layout" path="M 4.375E-6 -0.15718 L 4.375E-6 3.33333E-6 " pathEditMode="relative" rAng="0" ptsTypes="AA">
                                      <p:cBhvr>
                                        <p:cTn id="72" dur="750" fill="hold"/>
                                        <p:tgtEl>
                                          <p:spTgt spid="12"/>
                                        </p:tgtEl>
                                        <p:attrNameLst>
                                          <p:attrName>ppt_x</p:attrName>
                                          <p:attrName>ppt_y</p:attrName>
                                        </p:attrNameLst>
                                      </p:cBhvr>
                                      <p:rCtr x="0" y="7847"/>
                                    </p:animMotion>
                                  </p:childTnLst>
                                </p:cTn>
                              </p:par>
                              <p:par>
                                <p:cTn id="73" presetID="53" presetClass="entr" presetSubtype="16" fill="hold"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42" presetClass="path" presetSubtype="0" accel="50000" decel="50000" fill="hold" nodeType="withEffect">
                                  <p:stCondLst>
                                    <p:cond delay="2000"/>
                                  </p:stCondLst>
                                  <p:childTnLst>
                                    <p:animMotion origin="layout" path="M 2.08333E-7 0.10972 L 2.08333E-7 3.33333E-6 " pathEditMode="relative" rAng="0" ptsTypes="AA">
                                      <p:cBhvr>
                                        <p:cTn id="79" dur="750" fill="hold"/>
                                        <p:tgtEl>
                                          <p:spTgt spid="40"/>
                                        </p:tgtEl>
                                        <p:attrNameLst>
                                          <p:attrName>ppt_x</p:attrName>
                                          <p:attrName>ppt_y</p:attrName>
                                        </p:attrNameLst>
                                      </p:cBhvr>
                                      <p:rCtr x="0" y="-5486"/>
                                    </p:animMotion>
                                  </p:childTnLst>
                                </p:cTn>
                              </p:par>
                              <p:par>
                                <p:cTn id="80" presetID="53" presetClass="entr" presetSubtype="16" fill="hold" nodeType="withEffect">
                                  <p:stCondLst>
                                    <p:cond delay="200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42" presetClass="path" presetSubtype="0" accel="50000" decel="50000" fill="hold" nodeType="withEffect">
                                  <p:stCondLst>
                                    <p:cond delay="2000"/>
                                  </p:stCondLst>
                                  <p:childTnLst>
                                    <p:animMotion origin="layout" path="M 2.91667E-6 0.10973 L 2.91667E-6 -3.7037E-6 " pathEditMode="relative" rAng="0" ptsTypes="AA">
                                      <p:cBhvr>
                                        <p:cTn id="86" dur="750" fill="hold"/>
                                        <p:tgtEl>
                                          <p:spTgt spid="16"/>
                                        </p:tgtEl>
                                        <p:attrNameLst>
                                          <p:attrName>ppt_x</p:attrName>
                                          <p:attrName>ppt_y</p:attrName>
                                        </p:attrNameLst>
                                      </p:cBhvr>
                                      <p:rCtr x="0" y="-5486"/>
                                    </p:animMotion>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35" presetClass="path" presetSubtype="0" accel="50000" decel="50000" fill="hold" nodeType="withEffect">
                                  <p:stCondLst>
                                    <p:cond delay="0"/>
                                  </p:stCondLst>
                                  <p:childTnLst>
                                    <p:animMotion origin="layout" path="M 0.0737 3.7037E-6 L 6.25E-7 3.7037E-6 " pathEditMode="relative" rAng="0" ptsTypes="AA">
                                      <p:cBhvr>
                                        <p:cTn id="91" dur="750" fill="hold"/>
                                        <p:tgtEl>
                                          <p:spTgt spid="58"/>
                                        </p:tgtEl>
                                        <p:attrNameLst>
                                          <p:attrName>ppt_x</p:attrName>
                                          <p:attrName>ppt_y</p:attrName>
                                        </p:attrNameLst>
                                      </p:cBhvr>
                                      <p:rCtr x="-3685" y="0"/>
                                    </p:animMotion>
                                  </p:childTnLst>
                                </p:cTn>
                              </p:par>
                              <p:par>
                                <p:cTn id="92" presetID="10" presetClass="entr" presetSubtype="0" fill="hold" nodeType="withEffect">
                                  <p:stCondLst>
                                    <p:cond delay="5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35" presetClass="path" presetSubtype="0" accel="50000" decel="50000" fill="hold" nodeType="withEffect">
                                  <p:stCondLst>
                                    <p:cond delay="500"/>
                                  </p:stCondLst>
                                  <p:childTnLst>
                                    <p:animMotion origin="layout" path="M 0.0737 4.81481E-6 L -4.375E-6 4.81481E-6 " pathEditMode="relative" rAng="0" ptsTypes="AA">
                                      <p:cBhvr>
                                        <p:cTn id="96" dur="750" fill="hold"/>
                                        <p:tgtEl>
                                          <p:spTgt spid="61"/>
                                        </p:tgtEl>
                                        <p:attrNameLst>
                                          <p:attrName>ppt_x</p:attrName>
                                          <p:attrName>ppt_y</p:attrName>
                                        </p:attrNameLst>
                                      </p:cBhvr>
                                      <p:rCtr x="-3685" y="0"/>
                                    </p:animMotion>
                                  </p:childTnLst>
                                </p:cTn>
                              </p:par>
                              <p:par>
                                <p:cTn id="97" presetID="42" presetClass="path" presetSubtype="0" accel="50000" decel="50000" fill="hold" nodeType="withEffect">
                                  <p:stCondLst>
                                    <p:cond delay="2000"/>
                                  </p:stCondLst>
                                  <p:childTnLst>
                                    <p:animMotion origin="layout" path="M 2.91667E-6 0.10973 L 2.91667E-6 -3.7037E-6 " pathEditMode="relative" rAng="0" ptsTypes="AA">
                                      <p:cBhvr>
                                        <p:cTn id="98" dur="750" fill="hold"/>
                                        <p:tgtEl>
                                          <p:spTgt spid="16"/>
                                        </p:tgtEl>
                                        <p:attrNameLst>
                                          <p:attrName>ppt_x</p:attrName>
                                          <p:attrName>ppt_y</p:attrName>
                                        </p:attrNameLst>
                                      </p:cBhvr>
                                      <p:rCtr x="0" y="-5486"/>
                                    </p:animMotion>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35" presetClass="path" presetSubtype="0" accel="50000" decel="50000" fill="hold" grpId="1" nodeType="withEffect">
                                  <p:stCondLst>
                                    <p:cond delay="0"/>
                                  </p:stCondLst>
                                  <p:childTnLst>
                                    <p:animMotion origin="layout" path="M 0.0737 3.7037E-6 L 6.25E-7 3.7037E-6 " pathEditMode="relative" rAng="0" ptsTypes="AA">
                                      <p:cBhvr>
                                        <p:cTn id="103" dur="750" fill="hold"/>
                                        <p:tgtEl>
                                          <p:spTgt spid="58"/>
                                        </p:tgtEl>
                                        <p:attrNameLst>
                                          <p:attrName>ppt_x</p:attrName>
                                          <p:attrName>ppt_y</p:attrName>
                                        </p:attrNameLst>
                                      </p:cBhvr>
                                      <p:rCtr x="-3685" y="0"/>
                                    </p:animMotion>
                                  </p:childTnLst>
                                </p:cTn>
                              </p:par>
                              <p:par>
                                <p:cTn id="104" presetID="10" presetClass="entr" presetSubtype="0" fill="hold" grpId="0" nodeType="withEffect">
                                  <p:stCondLst>
                                    <p:cond delay="50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35" presetClass="path" presetSubtype="0" accel="50000" decel="50000" fill="hold" grpId="1" nodeType="withEffect">
                                  <p:stCondLst>
                                    <p:cond delay="500"/>
                                  </p:stCondLst>
                                  <p:childTnLst>
                                    <p:animMotion origin="layout" path="M 0.0737 4.81481E-6 L -4.375E-6 4.81481E-6 " pathEditMode="relative" rAng="0" ptsTypes="AA">
                                      <p:cBhvr>
                                        <p:cTn id="108" dur="750" fill="hold"/>
                                        <p:tgtEl>
                                          <p:spTgt spid="61"/>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58" grpId="0"/>
      <p:bldP spid="58" grpId="1"/>
      <p:bldP spid="61" grpId="0"/>
      <p:bldP spid="6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1251AB-1786-C635-84CD-3E8A84F3D109}"/>
              </a:ext>
            </a:extLst>
          </p:cNvPr>
          <p:cNvSpPr/>
          <p:nvPr/>
        </p:nvSpPr>
        <p:spPr>
          <a:xfrm>
            <a:off x="1260688" y="3640938"/>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F4E85C4A-88DD-2027-1B12-32ECBD783CAB}"/>
              </a:ext>
            </a:extLst>
          </p:cNvPr>
          <p:cNvGrpSpPr/>
          <p:nvPr/>
        </p:nvGrpSpPr>
        <p:grpSpPr>
          <a:xfrm>
            <a:off x="1052470" y="1097748"/>
            <a:ext cx="2808312" cy="3468384"/>
            <a:chOff x="1052470" y="780214"/>
            <a:chExt cx="2808312" cy="3468384"/>
          </a:xfrm>
        </p:grpSpPr>
        <p:sp>
          <p:nvSpPr>
            <p:cNvPr id="7" name="Rectangle: Rounded Corners 6">
              <a:extLst>
                <a:ext uri="{FF2B5EF4-FFF2-40B4-BE49-F238E27FC236}">
                  <a16:creationId xmlns:a16="http://schemas.microsoft.com/office/drawing/2014/main" id="{19BFF2C1-02C7-0234-BD54-EA6D0B771033}"/>
                </a:ext>
              </a:extLst>
            </p:cNvPr>
            <p:cNvSpPr/>
            <p:nvPr/>
          </p:nvSpPr>
          <p:spPr>
            <a:xfrm>
              <a:off x="1052470" y="780214"/>
              <a:ext cx="2808312" cy="3468384"/>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A697D7F-5A2C-770B-E8F4-CF2C4937CAEF}"/>
                </a:ext>
              </a:extLst>
            </p:cNvPr>
            <p:cNvSpPr/>
            <p:nvPr/>
          </p:nvSpPr>
          <p:spPr>
            <a:xfrm>
              <a:off x="1052470" y="780214"/>
              <a:ext cx="2808312" cy="3468384"/>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Placeholder 49">
            <a:extLst>
              <a:ext uri="{FF2B5EF4-FFF2-40B4-BE49-F238E27FC236}">
                <a16:creationId xmlns:a16="http://schemas.microsoft.com/office/drawing/2014/main" id="{EA0A2453-F617-486E-990E-C3E6A31996C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496" r="9496"/>
          <a:stretch>
            <a:fillRect/>
          </a:stretch>
        </p:blipFill>
        <p:spPr>
          <a:xfrm>
            <a:off x="1448513" y="3906059"/>
            <a:ext cx="2016224" cy="2489261"/>
          </a:xfrm>
        </p:spPr>
      </p:pic>
      <p:sp>
        <p:nvSpPr>
          <p:cNvPr id="9" name="Oval 8">
            <a:extLst>
              <a:ext uri="{FF2B5EF4-FFF2-40B4-BE49-F238E27FC236}">
                <a16:creationId xmlns:a16="http://schemas.microsoft.com/office/drawing/2014/main" id="{DA1536AB-D548-DAD1-A9BD-3C0286DC3DEC}"/>
              </a:ext>
            </a:extLst>
          </p:cNvPr>
          <p:cNvSpPr/>
          <p:nvPr/>
        </p:nvSpPr>
        <p:spPr>
          <a:xfrm flipH="1">
            <a:off x="355887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ED944B-4362-D1BB-45A8-FB59CD0BD178}"/>
              </a:ext>
            </a:extLst>
          </p:cNvPr>
          <p:cNvSpPr/>
          <p:nvPr/>
        </p:nvSpPr>
        <p:spPr>
          <a:xfrm flipH="1">
            <a:off x="115668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47E110-06F7-11DE-E6A1-5D3BDA603464}"/>
              </a:ext>
            </a:extLst>
          </p:cNvPr>
          <p:cNvSpPr txBox="1"/>
          <p:nvPr/>
        </p:nvSpPr>
        <p:spPr>
          <a:xfrm>
            <a:off x="1156683" y="1338607"/>
            <a:ext cx="2704099"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Accurate Oral Cancer Detection</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12" name="TextBox 11">
            <a:extLst>
              <a:ext uri="{FF2B5EF4-FFF2-40B4-BE49-F238E27FC236}">
                <a16:creationId xmlns:a16="http://schemas.microsoft.com/office/drawing/2014/main" id="{F203620D-5788-F022-67CE-FEAB5B96CCCE}"/>
              </a:ext>
            </a:extLst>
          </p:cNvPr>
          <p:cNvSpPr txBox="1"/>
          <p:nvPr/>
        </p:nvSpPr>
        <p:spPr>
          <a:xfrm>
            <a:off x="1412579" y="2028600"/>
            <a:ext cx="2088095" cy="1080937"/>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Develop precise deep learning model for early oral cancer detection from patient images on website.</a:t>
            </a:r>
          </a:p>
        </p:txBody>
      </p:sp>
      <p:grpSp>
        <p:nvGrpSpPr>
          <p:cNvPr id="42" name="Group 41">
            <a:extLst>
              <a:ext uri="{FF2B5EF4-FFF2-40B4-BE49-F238E27FC236}">
                <a16:creationId xmlns:a16="http://schemas.microsoft.com/office/drawing/2014/main" id="{CAD85B91-9160-0703-8640-2CD25AB3E917}"/>
              </a:ext>
            </a:extLst>
          </p:cNvPr>
          <p:cNvGrpSpPr/>
          <p:nvPr/>
        </p:nvGrpSpPr>
        <p:grpSpPr>
          <a:xfrm>
            <a:off x="2123985" y="3391144"/>
            <a:ext cx="665281" cy="150947"/>
            <a:chOff x="2123985" y="3076795"/>
            <a:chExt cx="665281" cy="150947"/>
          </a:xfrm>
        </p:grpSpPr>
        <p:sp>
          <p:nvSpPr>
            <p:cNvPr id="13" name="Oval 12">
              <a:extLst>
                <a:ext uri="{FF2B5EF4-FFF2-40B4-BE49-F238E27FC236}">
                  <a16:creationId xmlns:a16="http://schemas.microsoft.com/office/drawing/2014/main" id="{43F54E0A-D515-6771-3191-A060A976D630}"/>
                </a:ext>
              </a:extLst>
            </p:cNvPr>
            <p:cNvSpPr/>
            <p:nvPr/>
          </p:nvSpPr>
          <p:spPr>
            <a:xfrm flipH="1">
              <a:off x="2123985"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C0CC41-F3B2-9845-9A66-29E9FD70E5F0}"/>
                </a:ext>
              </a:extLst>
            </p:cNvPr>
            <p:cNvSpPr/>
            <p:nvPr/>
          </p:nvSpPr>
          <p:spPr>
            <a:xfrm flipH="1">
              <a:off x="2381152"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59759F-5B63-089D-9811-5C9F5808C336}"/>
                </a:ext>
              </a:extLst>
            </p:cNvPr>
            <p:cNvSpPr/>
            <p:nvPr/>
          </p:nvSpPr>
          <p:spPr>
            <a:xfrm flipH="1">
              <a:off x="2638319"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0C7FD334-8E52-A08A-E9D0-E82F9343C91E}"/>
              </a:ext>
            </a:extLst>
          </p:cNvPr>
          <p:cNvSpPr/>
          <p:nvPr/>
        </p:nvSpPr>
        <p:spPr>
          <a:xfrm flipV="1">
            <a:off x="4900063" y="892714"/>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EDE4E93D-A958-2682-A891-576007B1EAFE}"/>
              </a:ext>
            </a:extLst>
          </p:cNvPr>
          <p:cNvGrpSpPr/>
          <p:nvPr/>
        </p:nvGrpSpPr>
        <p:grpSpPr>
          <a:xfrm flipV="1">
            <a:off x="4691844" y="2926937"/>
            <a:ext cx="2808312" cy="3468384"/>
            <a:chOff x="1598321" y="1487508"/>
            <a:chExt cx="9931463" cy="4251081"/>
          </a:xfrm>
        </p:grpSpPr>
        <p:sp>
          <p:nvSpPr>
            <p:cNvPr id="18" name="Rectangle: Rounded Corners 17">
              <a:extLst>
                <a:ext uri="{FF2B5EF4-FFF2-40B4-BE49-F238E27FC236}">
                  <a16:creationId xmlns:a16="http://schemas.microsoft.com/office/drawing/2014/main" id="{832630F1-BF1A-953D-8150-7A83B2ED5B49}"/>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A3F748C-E216-B442-B57A-64815B0F7267}"/>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Placeholder 58">
            <a:extLst>
              <a:ext uri="{FF2B5EF4-FFF2-40B4-BE49-F238E27FC236}">
                <a16:creationId xmlns:a16="http://schemas.microsoft.com/office/drawing/2014/main" id="{DADDC844-F36A-4AE4-B520-527D2B4B62A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15846" b="4243"/>
          <a:stretch/>
        </p:blipFill>
        <p:spPr>
          <a:xfrm>
            <a:off x="5076348" y="1117353"/>
            <a:ext cx="2016125" cy="2174974"/>
          </a:xfrm>
        </p:spPr>
      </p:pic>
      <p:sp>
        <p:nvSpPr>
          <p:cNvPr id="39" name="Oval 38">
            <a:extLst>
              <a:ext uri="{FF2B5EF4-FFF2-40B4-BE49-F238E27FC236}">
                <a16:creationId xmlns:a16="http://schemas.microsoft.com/office/drawing/2014/main" id="{9565956E-543A-5EEE-26B3-97AC282AC960}"/>
              </a:ext>
            </a:extLst>
          </p:cNvPr>
          <p:cNvSpPr/>
          <p:nvPr/>
        </p:nvSpPr>
        <p:spPr>
          <a:xfrm flipH="1">
            <a:off x="4796282"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493418-5AC7-034E-B7F2-D4485DB36329}"/>
              </a:ext>
            </a:extLst>
          </p:cNvPr>
          <p:cNvSpPr/>
          <p:nvPr/>
        </p:nvSpPr>
        <p:spPr>
          <a:xfrm flipH="1">
            <a:off x="4796282"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5B50087-2A68-3612-777E-D2CDDAC019B3}"/>
              </a:ext>
            </a:extLst>
          </p:cNvPr>
          <p:cNvSpPr/>
          <p:nvPr/>
        </p:nvSpPr>
        <p:spPr>
          <a:xfrm flipH="1">
            <a:off x="7187699"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0BA006-22CD-13D5-B0D7-925F659B62CF}"/>
              </a:ext>
            </a:extLst>
          </p:cNvPr>
          <p:cNvSpPr txBox="1"/>
          <p:nvPr/>
        </p:nvSpPr>
        <p:spPr>
          <a:xfrm>
            <a:off x="4782253" y="3532445"/>
            <a:ext cx="2498093"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Interactive Health </a:t>
            </a:r>
            <a:endParaRPr lang="ar-EG"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AI Polls</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23" name="TextBox 22">
            <a:extLst>
              <a:ext uri="{FF2B5EF4-FFF2-40B4-BE49-F238E27FC236}">
                <a16:creationId xmlns:a16="http://schemas.microsoft.com/office/drawing/2014/main" id="{76685E03-504F-E988-EB08-01C5315F9B4A}"/>
              </a:ext>
            </a:extLst>
          </p:cNvPr>
          <p:cNvSpPr txBox="1"/>
          <p:nvPr/>
        </p:nvSpPr>
        <p:spPr>
          <a:xfrm>
            <a:off x="5040363" y="4222438"/>
            <a:ext cx="2088095" cy="1080937"/>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Integrate AI-driven polls on website, engaging users with personalized insights on oral health and proactive behaviors.</a:t>
            </a:r>
          </a:p>
        </p:txBody>
      </p:sp>
      <p:grpSp>
        <p:nvGrpSpPr>
          <p:cNvPr id="43" name="Group 42">
            <a:extLst>
              <a:ext uri="{FF2B5EF4-FFF2-40B4-BE49-F238E27FC236}">
                <a16:creationId xmlns:a16="http://schemas.microsoft.com/office/drawing/2014/main" id="{05C83501-482E-7D1E-1FEE-D2E2BD9D084F}"/>
              </a:ext>
            </a:extLst>
          </p:cNvPr>
          <p:cNvGrpSpPr/>
          <p:nvPr/>
        </p:nvGrpSpPr>
        <p:grpSpPr>
          <a:xfrm>
            <a:off x="5751771" y="5584982"/>
            <a:ext cx="665281" cy="150947"/>
            <a:chOff x="5763361" y="5566056"/>
            <a:chExt cx="665281" cy="150947"/>
          </a:xfrm>
        </p:grpSpPr>
        <p:sp>
          <p:nvSpPr>
            <p:cNvPr id="24" name="Oval 23">
              <a:extLst>
                <a:ext uri="{FF2B5EF4-FFF2-40B4-BE49-F238E27FC236}">
                  <a16:creationId xmlns:a16="http://schemas.microsoft.com/office/drawing/2014/main" id="{F9568815-D9F0-50A6-43B2-6A77B10C86F7}"/>
                </a:ext>
              </a:extLst>
            </p:cNvPr>
            <p:cNvSpPr/>
            <p:nvPr/>
          </p:nvSpPr>
          <p:spPr>
            <a:xfrm flipH="1">
              <a:off x="5763361"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29E5D4A-1FA7-4560-2169-26BC37BBAFD8}"/>
                </a:ext>
              </a:extLst>
            </p:cNvPr>
            <p:cNvSpPr/>
            <p:nvPr/>
          </p:nvSpPr>
          <p:spPr>
            <a:xfrm flipH="1">
              <a:off x="6020528"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3137787-402F-829A-BA21-497684F55BFB}"/>
                </a:ext>
              </a:extLst>
            </p:cNvPr>
            <p:cNvSpPr/>
            <p:nvPr/>
          </p:nvSpPr>
          <p:spPr>
            <a:xfrm flipH="1">
              <a:off x="6277695"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Rounded Corners 26">
            <a:extLst>
              <a:ext uri="{FF2B5EF4-FFF2-40B4-BE49-F238E27FC236}">
                <a16:creationId xmlns:a16="http://schemas.microsoft.com/office/drawing/2014/main" id="{4EB8D4E6-828F-EF1E-45E4-51062F90DE22}"/>
              </a:ext>
            </a:extLst>
          </p:cNvPr>
          <p:cNvSpPr/>
          <p:nvPr/>
        </p:nvSpPr>
        <p:spPr>
          <a:xfrm>
            <a:off x="8539437" y="3640938"/>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28" name="Group 27">
            <a:extLst>
              <a:ext uri="{FF2B5EF4-FFF2-40B4-BE49-F238E27FC236}">
                <a16:creationId xmlns:a16="http://schemas.microsoft.com/office/drawing/2014/main" id="{121C15E8-6C3E-A090-4302-986EA7C4F15C}"/>
              </a:ext>
            </a:extLst>
          </p:cNvPr>
          <p:cNvGrpSpPr/>
          <p:nvPr/>
        </p:nvGrpSpPr>
        <p:grpSpPr>
          <a:xfrm>
            <a:off x="8331218" y="1097748"/>
            <a:ext cx="2808312" cy="3468384"/>
            <a:chOff x="1598321" y="1487508"/>
            <a:chExt cx="9931463" cy="4251081"/>
          </a:xfrm>
        </p:grpSpPr>
        <p:sp>
          <p:nvSpPr>
            <p:cNvPr id="29" name="Rectangle: Rounded Corners 28">
              <a:extLst>
                <a:ext uri="{FF2B5EF4-FFF2-40B4-BE49-F238E27FC236}">
                  <a16:creationId xmlns:a16="http://schemas.microsoft.com/office/drawing/2014/main" id="{91BB0F8B-2611-6B7C-24A2-B88368451FDA}"/>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4874FAD8-FC4F-4AC2-D288-95F6F7BC7679}"/>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icture Placeholder 60">
            <a:extLst>
              <a:ext uri="{FF2B5EF4-FFF2-40B4-BE49-F238E27FC236}">
                <a16:creationId xmlns:a16="http://schemas.microsoft.com/office/drawing/2014/main" id="{FAA78AE3-6E65-4353-B8CF-DE1A016E0127}"/>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9985" r="9985"/>
          <a:stretch>
            <a:fillRect/>
          </a:stretch>
        </p:blipFill>
        <p:spPr>
          <a:xfrm>
            <a:off x="8726488" y="3906838"/>
            <a:ext cx="2017712" cy="2489200"/>
          </a:xfrm>
        </p:spPr>
      </p:pic>
      <p:sp>
        <p:nvSpPr>
          <p:cNvPr id="31" name="Oval 30">
            <a:extLst>
              <a:ext uri="{FF2B5EF4-FFF2-40B4-BE49-F238E27FC236}">
                <a16:creationId xmlns:a16="http://schemas.microsoft.com/office/drawing/2014/main" id="{AE41E725-CDE7-DFC1-33AD-9FA3E3FCD82B}"/>
              </a:ext>
            </a:extLst>
          </p:cNvPr>
          <p:cNvSpPr/>
          <p:nvPr/>
        </p:nvSpPr>
        <p:spPr>
          <a:xfrm flipH="1">
            <a:off x="1083762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F72C23-26C5-98C9-3AA6-8F14C59DFBA5}"/>
              </a:ext>
            </a:extLst>
          </p:cNvPr>
          <p:cNvSpPr/>
          <p:nvPr/>
        </p:nvSpPr>
        <p:spPr>
          <a:xfrm flipH="1">
            <a:off x="843543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F0E77D7-F6AB-9AE5-7D67-6BDB36B3E57F}"/>
              </a:ext>
            </a:extLst>
          </p:cNvPr>
          <p:cNvSpPr txBox="1"/>
          <p:nvPr/>
        </p:nvSpPr>
        <p:spPr>
          <a:xfrm>
            <a:off x="8843220" y="1338607"/>
            <a:ext cx="1784313"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Personalized Planning Advice</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C83B1140-4676-4FA0-4C62-88A77825536E}"/>
              </a:ext>
            </a:extLst>
          </p:cNvPr>
          <p:cNvSpPr txBox="1"/>
          <p:nvPr/>
        </p:nvSpPr>
        <p:spPr>
          <a:xfrm>
            <a:off x="8760849" y="2028600"/>
            <a:ext cx="1949050" cy="1334853"/>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Website offers personalized advice integrating cancer detection results and health polls, empowering users for oral health.</a:t>
            </a:r>
          </a:p>
        </p:txBody>
      </p:sp>
      <p:grpSp>
        <p:nvGrpSpPr>
          <p:cNvPr id="44" name="Group 43">
            <a:extLst>
              <a:ext uri="{FF2B5EF4-FFF2-40B4-BE49-F238E27FC236}">
                <a16:creationId xmlns:a16="http://schemas.microsoft.com/office/drawing/2014/main" id="{FCB4BD91-C00D-23B4-2E21-C4330B4CA5D7}"/>
              </a:ext>
            </a:extLst>
          </p:cNvPr>
          <p:cNvGrpSpPr/>
          <p:nvPr/>
        </p:nvGrpSpPr>
        <p:grpSpPr>
          <a:xfrm>
            <a:off x="9402735" y="3391144"/>
            <a:ext cx="665281" cy="150947"/>
            <a:chOff x="9402735" y="3076795"/>
            <a:chExt cx="665281" cy="150947"/>
          </a:xfrm>
        </p:grpSpPr>
        <p:sp>
          <p:nvSpPr>
            <p:cNvPr id="35" name="Oval 34">
              <a:extLst>
                <a:ext uri="{FF2B5EF4-FFF2-40B4-BE49-F238E27FC236}">
                  <a16:creationId xmlns:a16="http://schemas.microsoft.com/office/drawing/2014/main" id="{DF8B9FF6-A921-AE26-EF35-E8031F7B6EA2}"/>
                </a:ext>
              </a:extLst>
            </p:cNvPr>
            <p:cNvSpPr/>
            <p:nvPr/>
          </p:nvSpPr>
          <p:spPr>
            <a:xfrm flipH="1">
              <a:off x="9402735"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52C8451-7DFF-62EE-9D5C-AD2C2AF46CBD}"/>
                </a:ext>
              </a:extLst>
            </p:cNvPr>
            <p:cNvSpPr/>
            <p:nvPr/>
          </p:nvSpPr>
          <p:spPr>
            <a:xfrm flipH="1">
              <a:off x="9659902"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9FBB9E6-B675-FF14-3383-A50803F2CBC0}"/>
                </a:ext>
              </a:extLst>
            </p:cNvPr>
            <p:cNvSpPr/>
            <p:nvPr/>
          </p:nvSpPr>
          <p:spPr>
            <a:xfrm flipH="1">
              <a:off x="9917069"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37">
            <a:extLst>
              <a:ext uri="{FF2B5EF4-FFF2-40B4-BE49-F238E27FC236}">
                <a16:creationId xmlns:a16="http://schemas.microsoft.com/office/drawing/2014/main" id="{9346D26B-8028-E771-76EA-5A198743C753}"/>
              </a:ext>
            </a:extLst>
          </p:cNvPr>
          <p:cNvSpPr/>
          <p:nvPr/>
        </p:nvSpPr>
        <p:spPr>
          <a:xfrm flipH="1">
            <a:off x="115668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25BA462-11E6-4609-5579-A061402A4780}"/>
              </a:ext>
            </a:extLst>
          </p:cNvPr>
          <p:cNvSpPr/>
          <p:nvPr/>
        </p:nvSpPr>
        <p:spPr>
          <a:xfrm flipH="1">
            <a:off x="843543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
            <a:extLst>
              <a:ext uri="{FF2B5EF4-FFF2-40B4-BE49-F238E27FC236}">
                <a16:creationId xmlns:a16="http://schemas.microsoft.com/office/drawing/2014/main" id="{2F463DB8-81A9-41EF-AF2C-00D47737B026}"/>
              </a:ext>
            </a:extLst>
          </p:cNvPr>
          <p:cNvSpPr txBox="1">
            <a:spLocks/>
          </p:cNvSpPr>
          <p:nvPr/>
        </p:nvSpPr>
        <p:spPr>
          <a:xfrm>
            <a:off x="2508732" y="260990"/>
            <a:ext cx="7200800" cy="590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Project goals</a:t>
            </a:r>
          </a:p>
          <a:p>
            <a:pPr marL="0" indent="0" algn="ctr">
              <a:buNone/>
            </a:pPr>
            <a:endParaRPr lang="en-US" sz="2800" b="1" dirty="0"/>
          </a:p>
        </p:txBody>
      </p:sp>
    </p:spTree>
    <p:extLst>
      <p:ext uri="{BB962C8B-B14F-4D97-AF65-F5344CB8AC3E}">
        <p14:creationId xmlns:p14="http://schemas.microsoft.com/office/powerpoint/2010/main" val="147788360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path" presetSubtype="0" accel="50000" decel="50000" fill="hold" nodeType="withEffect">
                                  <p:stCondLst>
                                    <p:cond delay="250"/>
                                  </p:stCondLst>
                                  <p:childTnLst>
                                    <p:animMotion origin="layout" path="M -2.29167E-6 -0.07685 L -2.29167E-6 -1.48148E-6 " pathEditMode="relative" rAng="0" ptsTypes="AA">
                                      <p:cBhvr>
                                        <p:cTn id="9" dur="750" fill="hold"/>
                                        <p:tgtEl>
                                          <p:spTgt spid="6"/>
                                        </p:tgtEl>
                                        <p:attrNameLst>
                                          <p:attrName>ppt_x</p:attrName>
                                          <p:attrName>ppt_y</p:attrName>
                                        </p:attrNameLst>
                                      </p:cBhvr>
                                      <p:rCtr x="0" y="3843"/>
                                    </p:animMotion>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42" presetClass="path" presetSubtype="0" accel="50000" decel="50000" fill="hold" nodeType="withEffect">
                                  <p:stCondLst>
                                    <p:cond delay="250"/>
                                  </p:stCondLst>
                                  <p:childTnLst>
                                    <p:animMotion origin="layout" path="M 0 0.08681 L 0 3.7037E-7 " pathEditMode="relative" rAng="0" ptsTypes="AA">
                                      <p:cBhvr>
                                        <p:cTn id="14" dur="750" fill="hold"/>
                                        <p:tgtEl>
                                          <p:spTgt spid="17"/>
                                        </p:tgtEl>
                                        <p:attrNameLst>
                                          <p:attrName>ppt_x</p:attrName>
                                          <p:attrName>ppt_y</p:attrName>
                                        </p:attrNameLst>
                                      </p:cBhvr>
                                      <p:rCtr x="0" y="-4352"/>
                                    </p:animMotion>
                                  </p:childTnLst>
                                </p:cTn>
                              </p:par>
                              <p:par>
                                <p:cTn id="15" presetID="2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par>
                                <p:cTn id="18" presetID="42" presetClass="path" presetSubtype="0" accel="50000" decel="50000" fill="hold" nodeType="withEffect">
                                  <p:stCondLst>
                                    <p:cond delay="250"/>
                                  </p:stCondLst>
                                  <p:childTnLst>
                                    <p:animMotion origin="layout" path="M 2.5E-6 -0.07685 L 2.5E-6 -1.48148E-6 " pathEditMode="relative" rAng="0" ptsTypes="AA">
                                      <p:cBhvr>
                                        <p:cTn id="19" dur="750" fill="hold"/>
                                        <p:tgtEl>
                                          <p:spTgt spid="28"/>
                                        </p:tgtEl>
                                        <p:attrNameLst>
                                          <p:attrName>ppt_x</p:attrName>
                                          <p:attrName>ppt_y</p:attrName>
                                        </p:attrNameLst>
                                      </p:cBhvr>
                                      <p:rCtr x="0" y="3843"/>
                                    </p:animMotion>
                                  </p:childTnLst>
                                </p:cTn>
                              </p:par>
                              <p:par>
                                <p:cTn id="20" presetID="22" presetClass="entr" presetSubtype="4"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1"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4" fill="hold" grpId="0" nodeType="withEffect">
                                  <p:stCondLst>
                                    <p:cond delay="75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1" presetClass="entr" presetSubtype="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41"/>
                                        </p:tgtEl>
                                        <p:attrNameLst>
                                          <p:attrName>style.visibility</p:attrName>
                                        </p:attrNameLst>
                                      </p:cBhvr>
                                      <p:to>
                                        <p:strVal val="visible"/>
                                      </p:to>
                                    </p:set>
                                  </p:childTnLst>
                                </p:cTn>
                              </p:par>
                              <p:par>
                                <p:cTn id="41" presetID="0" presetClass="path" presetSubtype="0" accel="23000" decel="63000" fill="hold" grpId="1" nodeType="withEffect">
                                  <p:stCondLst>
                                    <p:cond delay="1000"/>
                                  </p:stCondLst>
                                  <p:childTnLst>
                                    <p:animMotion origin="layout" path="M -0.00052 -7.40741E-7 C -0.00078 0.08796 0.00079 0.17708 0.00066 0.26597 C 0.0004 0.2757 -4.79167E-6 0.28241 0.0017 0.28935 C 0.00691 0.29491 0.00886 0.29491 0.0129 0.2956 L 0.1875 0.29491 C 0.18972 0.29607 0.18959 0.29722 0.19454 0.29051 C 0.19701 0.28588 0.19649 0.27847 0.19623 0.27014 C 0.19623 0.17986 0.19675 0.09005 0.19675 0.00046 " pathEditMode="relative" rAng="0" ptsTypes="AAAAAAAA">
                                      <p:cBhvr>
                                        <p:cTn id="42" dur="2500" fill="hold"/>
                                        <p:tgtEl>
                                          <p:spTgt spid="38"/>
                                        </p:tgtEl>
                                        <p:attrNameLst>
                                          <p:attrName>ppt_x</p:attrName>
                                          <p:attrName>ppt_y</p:attrName>
                                        </p:attrNameLst>
                                      </p:cBhvr>
                                      <p:rCtr x="9857" y="14769"/>
                                    </p:animMotion>
                                  </p:childTnLst>
                                </p:cTn>
                              </p:par>
                              <p:par>
                                <p:cTn id="43" presetID="0" presetClass="path" presetSubtype="0" accel="23000" decel="63000" fill="hold" grpId="1" nodeType="withEffect">
                                  <p:stCondLst>
                                    <p:cond delay="1000"/>
                                  </p:stCondLst>
                                  <p:childTnLst>
                                    <p:animMotion origin="layout" path="M 0.19649 -4.07407E-6 C 0.19675 -0.08796 0.19518 -0.17708 0.19531 -0.26597 C 0.19558 -0.27569 0.19597 -0.2824 0.19427 -0.28935 C 0.18906 -0.2949 0.18711 -0.2949 0.18308 -0.2956 L 0.00847 -0.2949 C 0.00625 -0.29583 0.00638 -0.29722 0.00143 -0.29051 C -0.00104 -0.28588 -0.00052 -0.27847 -0.00026 -0.27013 C -0.00026 -0.17986 -0.00078 -0.09004 -0.00078 -0.00046 " pathEditMode="relative" rAng="10800000" ptsTypes="AAAAAAAA">
                                      <p:cBhvr>
                                        <p:cTn id="44" dur="2500" spd="-100000" fill="hold"/>
                                        <p:tgtEl>
                                          <p:spTgt spid="20"/>
                                        </p:tgtEl>
                                        <p:attrNameLst>
                                          <p:attrName>ppt_x</p:attrName>
                                          <p:attrName>ppt_y</p:attrName>
                                        </p:attrNameLst>
                                      </p:cBhvr>
                                      <p:rCtr x="-9857" y="-14769"/>
                                    </p:animMotion>
                                  </p:childTnLst>
                                </p:cTn>
                              </p:par>
                              <p:par>
                                <p:cTn id="45" presetID="0" presetClass="path" presetSubtype="0" accel="23000" decel="63000" fill="hold" grpId="1" nodeType="withEffect">
                                  <p:stCondLst>
                                    <p:cond delay="1000"/>
                                  </p:stCondLst>
                                  <p:childTnLst>
                                    <p:animMotion origin="layout" path="M -0.00052 -7.40741E-7 C -0.00078 0.08796 0.00078 0.17708 0.00065 0.26597 C 0.00039 0.2757 1.11022E-16 0.28241 0.00169 0.28935 C 0.0069 0.29491 0.00885 0.29491 0.01289 0.2956 L 0.1875 0.29491 C 0.18971 0.29607 0.18958 0.29722 0.19453 0.29051 C 0.19701 0.28588 0.19648 0.27847 0.19622 0.27014 C 0.19622 0.17986 0.19674 0.09005 0.19674 0.00046 " pathEditMode="relative" rAng="0" ptsTypes="AAAAAAAA">
                                      <p:cBhvr>
                                        <p:cTn id="46" dur="2500" fill="hold"/>
                                        <p:tgtEl>
                                          <p:spTgt spid="41"/>
                                        </p:tgtEl>
                                        <p:attrNameLst>
                                          <p:attrName>ppt_x</p:attrName>
                                          <p:attrName>ppt_y</p:attrName>
                                        </p:attrNameLst>
                                      </p:cBhvr>
                                      <p:rCtr x="9857" y="14769"/>
                                    </p:animMotion>
                                  </p:childTnLst>
                                </p:cTn>
                              </p:par>
                              <p:par>
                                <p:cTn id="47" presetID="53" presetClass="entr" presetSubtype="16"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par>
                                <p:cTn id="52" presetID="42" presetClass="path" presetSubtype="0" accel="50000" decel="50000" fill="hold" grpId="1" nodeType="withEffect">
                                  <p:stCondLst>
                                    <p:cond delay="1000"/>
                                  </p:stCondLst>
                                  <p:childTnLst>
                                    <p:animMotion origin="layout" path="M 8.33333E-7 0.10972 L 8.33333E-7 -1.48148E-6 " pathEditMode="relative" rAng="0" ptsTypes="AA">
                                      <p:cBhvr>
                                        <p:cTn id="53" dur="750" fill="hold"/>
                                        <p:tgtEl>
                                          <p:spTgt spid="11"/>
                                        </p:tgtEl>
                                        <p:attrNameLst>
                                          <p:attrName>ppt_x</p:attrName>
                                          <p:attrName>ppt_y</p:attrName>
                                        </p:attrNameLst>
                                      </p:cBhvr>
                                      <p:rCtr x="0" y="-5486"/>
                                    </p:animMotion>
                                  </p:childTnLst>
                                </p:cTn>
                              </p:par>
                              <p:par>
                                <p:cTn id="54" presetID="10" presetClass="entr" presetSubtype="0" fill="hold" grpId="0" nodeType="withEffect">
                                  <p:stCondLst>
                                    <p:cond delay="15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accel="50000" decel="50000" fill="hold" grpId="1" nodeType="withEffect">
                                  <p:stCondLst>
                                    <p:cond delay="1500"/>
                                  </p:stCondLst>
                                  <p:childTnLst>
                                    <p:animMotion origin="layout" path="M -2.29167E-6 0.10972 L -2.29167E-6 2.96296E-6 " pathEditMode="relative" rAng="0" ptsTypes="AA">
                                      <p:cBhvr>
                                        <p:cTn id="58" dur="750" fill="hold"/>
                                        <p:tgtEl>
                                          <p:spTgt spid="12"/>
                                        </p:tgtEl>
                                        <p:attrNameLst>
                                          <p:attrName>ppt_x</p:attrName>
                                          <p:attrName>ppt_y</p:attrName>
                                        </p:attrNameLst>
                                      </p:cBhvr>
                                      <p:rCtr x="0" y="-5486"/>
                                    </p:animMotion>
                                  </p:childTnLst>
                                </p:cTn>
                              </p:par>
                              <p:par>
                                <p:cTn id="59" presetID="53" presetClass="entr" presetSubtype="16" fill="hold" grpId="0" nodeType="withEffect">
                                  <p:stCondLst>
                                    <p:cond delay="100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par>
                                <p:cTn id="64" presetID="42" presetClass="path" presetSubtype="0" accel="50000" decel="50000" fill="hold" grpId="1" nodeType="withEffect">
                                  <p:stCondLst>
                                    <p:cond delay="1000"/>
                                  </p:stCondLst>
                                  <p:childTnLst>
                                    <p:animMotion origin="layout" path="M -2.91667E-6 0.10973 L -2.91667E-6 -4.44444E-6 " pathEditMode="relative" rAng="0" ptsTypes="AA">
                                      <p:cBhvr>
                                        <p:cTn id="65" dur="750" fill="hold"/>
                                        <p:tgtEl>
                                          <p:spTgt spid="22"/>
                                        </p:tgtEl>
                                        <p:attrNameLst>
                                          <p:attrName>ppt_x</p:attrName>
                                          <p:attrName>ppt_y</p:attrName>
                                        </p:attrNameLst>
                                      </p:cBhvr>
                                      <p:rCtr x="0" y="-5486"/>
                                    </p:animMotion>
                                  </p:childTnLst>
                                </p:cTn>
                              </p:par>
                              <p:par>
                                <p:cTn id="66" presetID="10" presetClass="entr" presetSubtype="0" fill="hold" grpId="0" nodeType="withEffect">
                                  <p:stCondLst>
                                    <p:cond delay="15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42" presetClass="path" presetSubtype="0" accel="50000" decel="50000" fill="hold" grpId="1" nodeType="withEffect">
                                  <p:stCondLst>
                                    <p:cond delay="1500"/>
                                  </p:stCondLst>
                                  <p:childTnLst>
                                    <p:animMotion origin="layout" path="M 0 0.10972 L 0 0 " pathEditMode="relative" rAng="0" ptsTypes="AA">
                                      <p:cBhvr>
                                        <p:cTn id="70" dur="750" fill="hold"/>
                                        <p:tgtEl>
                                          <p:spTgt spid="23"/>
                                        </p:tgtEl>
                                        <p:attrNameLst>
                                          <p:attrName>ppt_x</p:attrName>
                                          <p:attrName>ppt_y</p:attrName>
                                        </p:attrNameLst>
                                      </p:cBhvr>
                                      <p:rCtr x="0" y="-5486"/>
                                    </p:animMotion>
                                  </p:childTnLst>
                                </p:cTn>
                              </p:par>
                              <p:par>
                                <p:cTn id="71" presetID="53" presetClass="entr" presetSubtype="16" fill="hold" grpId="0" nodeType="withEffect">
                                  <p:stCondLst>
                                    <p:cond delay="100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par>
                                <p:cTn id="76" presetID="42" presetClass="path" presetSubtype="0" accel="50000" decel="50000" fill="hold" grpId="1" nodeType="withEffect">
                                  <p:stCondLst>
                                    <p:cond delay="1000"/>
                                  </p:stCondLst>
                                  <p:childTnLst>
                                    <p:animMotion origin="layout" path="M 2.29167E-6 0.10972 L 2.29167E-6 -1.48148E-6 " pathEditMode="relative" rAng="0" ptsTypes="AA">
                                      <p:cBhvr>
                                        <p:cTn id="77" dur="750" fill="hold"/>
                                        <p:tgtEl>
                                          <p:spTgt spid="33"/>
                                        </p:tgtEl>
                                        <p:attrNameLst>
                                          <p:attrName>ppt_x</p:attrName>
                                          <p:attrName>ppt_y</p:attrName>
                                        </p:attrNameLst>
                                      </p:cBhvr>
                                      <p:rCtr x="0" y="-5486"/>
                                    </p:animMotion>
                                  </p:childTnLst>
                                </p:cTn>
                              </p:par>
                              <p:par>
                                <p:cTn id="78" presetID="10" presetClass="entr" presetSubtype="0" fill="hold" grpId="0" nodeType="withEffect">
                                  <p:stCondLst>
                                    <p:cond delay="15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42" presetClass="path" presetSubtype="0" accel="50000" decel="50000" fill="hold" grpId="1" nodeType="withEffect">
                                  <p:stCondLst>
                                    <p:cond delay="1500"/>
                                  </p:stCondLst>
                                  <p:childTnLst>
                                    <p:animMotion origin="layout" path="M 2.5E-6 0.10972 L 2.5E-6 4.44444E-6 " pathEditMode="relative" rAng="0" ptsTypes="AA">
                                      <p:cBhvr>
                                        <p:cTn id="82" dur="750" fill="hold"/>
                                        <p:tgtEl>
                                          <p:spTgt spid="34"/>
                                        </p:tgtEl>
                                        <p:attrNameLst>
                                          <p:attrName>ppt_x</p:attrName>
                                          <p:attrName>ppt_y</p:attrName>
                                        </p:attrNameLst>
                                      </p:cBhvr>
                                      <p:rCtr x="0" y="-5486"/>
                                    </p:animMotion>
                                  </p:childTnLst>
                                </p:cTn>
                              </p:par>
                              <p:par>
                                <p:cTn id="83" presetID="53" presetClass="entr" presetSubtype="16" fill="hold" nodeType="withEffect">
                                  <p:stCondLst>
                                    <p:cond delay="2250"/>
                                  </p:stCondLst>
                                  <p:childTnLst>
                                    <p:set>
                                      <p:cBhvr>
                                        <p:cTn id="84" dur="1" fill="hold">
                                          <p:stCondLst>
                                            <p:cond delay="0"/>
                                          </p:stCondLst>
                                        </p:cTn>
                                        <p:tgtEl>
                                          <p:spTgt spid="42"/>
                                        </p:tgtEl>
                                        <p:attrNameLst>
                                          <p:attrName>style.visibility</p:attrName>
                                        </p:attrNameLst>
                                      </p:cBhvr>
                                      <p:to>
                                        <p:strVal val="visible"/>
                                      </p:to>
                                    </p:set>
                                    <p:anim calcmode="lin" valueType="num">
                                      <p:cBhvr>
                                        <p:cTn id="85" dur="500" fill="hold"/>
                                        <p:tgtEl>
                                          <p:spTgt spid="42"/>
                                        </p:tgtEl>
                                        <p:attrNameLst>
                                          <p:attrName>ppt_w</p:attrName>
                                        </p:attrNameLst>
                                      </p:cBhvr>
                                      <p:tavLst>
                                        <p:tav tm="0">
                                          <p:val>
                                            <p:fltVal val="0"/>
                                          </p:val>
                                        </p:tav>
                                        <p:tav tm="100000">
                                          <p:val>
                                            <p:strVal val="#ppt_w"/>
                                          </p:val>
                                        </p:tav>
                                      </p:tavLst>
                                    </p:anim>
                                    <p:anim calcmode="lin" valueType="num">
                                      <p:cBhvr>
                                        <p:cTn id="86" dur="500" fill="hold"/>
                                        <p:tgtEl>
                                          <p:spTgt spid="42"/>
                                        </p:tgtEl>
                                        <p:attrNameLst>
                                          <p:attrName>ppt_h</p:attrName>
                                        </p:attrNameLst>
                                      </p:cBhvr>
                                      <p:tavLst>
                                        <p:tav tm="0">
                                          <p:val>
                                            <p:fltVal val="0"/>
                                          </p:val>
                                        </p:tav>
                                        <p:tav tm="100000">
                                          <p:val>
                                            <p:strVal val="#ppt_h"/>
                                          </p:val>
                                        </p:tav>
                                      </p:tavLst>
                                    </p:anim>
                                    <p:animEffect transition="in" filter="fade">
                                      <p:cBhvr>
                                        <p:cTn id="87" dur="500"/>
                                        <p:tgtEl>
                                          <p:spTgt spid="42"/>
                                        </p:tgtEl>
                                      </p:cBhvr>
                                    </p:animEffect>
                                  </p:childTnLst>
                                </p:cTn>
                              </p:par>
                              <p:par>
                                <p:cTn id="88" presetID="42" presetClass="path" presetSubtype="0" accel="50000" decel="50000" fill="hold" nodeType="withEffect">
                                  <p:stCondLst>
                                    <p:cond delay="2250"/>
                                  </p:stCondLst>
                                  <p:childTnLst>
                                    <p:animMotion origin="layout" path="M -2.29167E-6 -0.0331 L -2.29167E-6 -4.07407E-6 " pathEditMode="relative" rAng="0" ptsTypes="AA">
                                      <p:cBhvr>
                                        <p:cTn id="89" dur="750" fill="hold"/>
                                        <p:tgtEl>
                                          <p:spTgt spid="42"/>
                                        </p:tgtEl>
                                        <p:attrNameLst>
                                          <p:attrName>ppt_x</p:attrName>
                                          <p:attrName>ppt_y</p:attrName>
                                        </p:attrNameLst>
                                      </p:cBhvr>
                                      <p:rCtr x="0" y="1644"/>
                                    </p:animMotion>
                                  </p:childTnLst>
                                </p:cTn>
                              </p:par>
                              <p:par>
                                <p:cTn id="90" presetID="53" presetClass="entr" presetSubtype="16" fill="hold" nodeType="withEffect">
                                  <p:stCondLst>
                                    <p:cond delay="225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par>
                                <p:cTn id="95" presetID="42" presetClass="path" presetSubtype="0" accel="50000" decel="50000" fill="hold" nodeType="withEffect">
                                  <p:stCondLst>
                                    <p:cond delay="2250"/>
                                  </p:stCondLst>
                                  <p:childTnLst>
                                    <p:animMotion origin="layout" path="M 0 -0.0331 L 0 2.96296E-6 " pathEditMode="relative" rAng="0" ptsTypes="AA">
                                      <p:cBhvr>
                                        <p:cTn id="96" dur="750" fill="hold"/>
                                        <p:tgtEl>
                                          <p:spTgt spid="43"/>
                                        </p:tgtEl>
                                        <p:attrNameLst>
                                          <p:attrName>ppt_x</p:attrName>
                                          <p:attrName>ppt_y</p:attrName>
                                        </p:attrNameLst>
                                      </p:cBhvr>
                                      <p:rCtr x="0" y="1644"/>
                                    </p:animMotion>
                                  </p:childTnLst>
                                </p:cTn>
                              </p:par>
                              <p:par>
                                <p:cTn id="97" presetID="53" presetClass="entr" presetSubtype="16" fill="hold" nodeType="withEffect">
                                  <p:stCondLst>
                                    <p:cond delay="225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42" presetClass="path" presetSubtype="0" accel="50000" decel="50000" fill="hold" nodeType="withEffect">
                                  <p:stCondLst>
                                    <p:cond delay="2250"/>
                                  </p:stCondLst>
                                  <p:childTnLst>
                                    <p:animMotion origin="layout" path="M 2.5E-6 -0.0331 L 2.5E-6 -4.07407E-6 " pathEditMode="relative" rAng="0" ptsTypes="AA">
                                      <p:cBhvr>
                                        <p:cTn id="103" dur="750" fill="hold"/>
                                        <p:tgtEl>
                                          <p:spTgt spid="44"/>
                                        </p:tgtEl>
                                        <p:attrNameLst>
                                          <p:attrName>ppt_x</p:attrName>
                                          <p:attrName>ppt_y</p:attrName>
                                        </p:attrNameLst>
                                      </p:cBhvr>
                                      <p:rCtr x="0" y="1644"/>
                                    </p:animMotion>
                                  </p:childTnLst>
                                </p:cTn>
                              </p:par>
                              <p:par>
                                <p:cTn id="104" presetID="1" presetClass="entr" presetSubtype="0" fill="hold" grpId="0" nodeType="withEffect">
                                  <p:stCondLst>
                                    <p:cond delay="3500"/>
                                  </p:stCondLst>
                                  <p:childTnLst>
                                    <p:set>
                                      <p:cBhvr>
                                        <p:cTn id="105" dur="1" fill="hold">
                                          <p:stCondLst>
                                            <p:cond delay="0"/>
                                          </p:stCondLst>
                                        </p:cTn>
                                        <p:tgtEl>
                                          <p:spTgt spid="9"/>
                                        </p:tgtEl>
                                        <p:attrNameLst>
                                          <p:attrName>style.visibility</p:attrName>
                                        </p:attrNameLst>
                                      </p:cBhvr>
                                      <p:to>
                                        <p:strVal val="visible"/>
                                      </p:to>
                                    </p:set>
                                  </p:childTnLst>
                                </p:cTn>
                              </p:par>
                              <p:par>
                                <p:cTn id="106" presetID="1" presetClass="entr" presetSubtype="0" fill="hold" grpId="0" nodeType="withEffect">
                                  <p:stCondLst>
                                    <p:cond delay="3500"/>
                                  </p:stCondLst>
                                  <p:childTnLst>
                                    <p:set>
                                      <p:cBhvr>
                                        <p:cTn id="107" dur="1" fill="hold">
                                          <p:stCondLst>
                                            <p:cond delay="0"/>
                                          </p:stCondLst>
                                        </p:cTn>
                                        <p:tgtEl>
                                          <p:spTgt spid="21"/>
                                        </p:tgtEl>
                                        <p:attrNameLst>
                                          <p:attrName>style.visibility</p:attrName>
                                        </p:attrNameLst>
                                      </p:cBhvr>
                                      <p:to>
                                        <p:strVal val="visible"/>
                                      </p:to>
                                    </p:set>
                                  </p:childTnLst>
                                </p:cTn>
                              </p:par>
                              <p:par>
                                <p:cTn id="108" presetID="1" presetClass="entr" presetSubtype="0" fill="hold" grpId="0" nodeType="withEffect">
                                  <p:stCondLst>
                                    <p:cond delay="3500"/>
                                  </p:stCondLst>
                                  <p:childTnLst>
                                    <p:set>
                                      <p:cBhvr>
                                        <p:cTn id="109" dur="1" fill="hold">
                                          <p:stCondLst>
                                            <p:cond delay="0"/>
                                          </p:stCondLst>
                                        </p:cTn>
                                        <p:tgtEl>
                                          <p:spTgt spid="31"/>
                                        </p:tgtEl>
                                        <p:attrNameLst>
                                          <p:attrName>style.visibility</p:attrName>
                                        </p:attrNameLst>
                                      </p:cBhvr>
                                      <p:to>
                                        <p:strVal val="visible"/>
                                      </p:to>
                                    </p:set>
                                  </p:childTnLst>
                                </p:cTn>
                              </p:par>
                              <p:par>
                                <p:cTn id="110" presetID="10" presetClass="entr" presetSubtype="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35" presetClass="path" presetSubtype="0" accel="50000" decel="50000" fill="hold" nodeType="withEffect">
                                  <p:stCondLst>
                                    <p:cond delay="0"/>
                                  </p:stCondLst>
                                  <p:childTnLst>
                                    <p:animMotion origin="layout" path="M 0.0737 1.48148E-6 L -1.66667E-6 1.48148E-6 " pathEditMode="relative" rAng="0" ptsTypes="AA">
                                      <p:cBhvr>
                                        <p:cTn id="114" dur="750" fill="hold"/>
                                        <p:tgtEl>
                                          <p:spTgt spid="57"/>
                                        </p:tgtEl>
                                        <p:attrNameLst>
                                          <p:attrName>ppt_x</p:attrName>
                                          <p:attrName>ppt_y</p:attrName>
                                        </p:attrNameLst>
                                      </p:cBhvr>
                                      <p:rCtr x="-3685" y="0"/>
                                    </p:animMotion>
                                  </p:childTnLst>
                                </p:cTn>
                              </p:par>
                              <p:par>
                                <p:cTn id="115" presetID="10"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par>
                                <p:cTn id="118" presetID="35" presetClass="path" presetSubtype="0" accel="50000" decel="50000" fill="hold" grpId="1" nodeType="withEffect">
                                  <p:stCondLst>
                                    <p:cond delay="0"/>
                                  </p:stCondLst>
                                  <p:childTnLst>
                                    <p:animMotion origin="layout" path="M 0.0737 1.48148E-6 L -1.66667E-6 1.48148E-6 " pathEditMode="relative" rAng="0" ptsTypes="AA">
                                      <p:cBhvr>
                                        <p:cTn id="119" dur="750" fill="hold"/>
                                        <p:tgtEl>
                                          <p:spTgt spid="57"/>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p:bldP spid="11" grpId="1"/>
      <p:bldP spid="12" grpId="0"/>
      <p:bldP spid="12" grpId="1"/>
      <p:bldP spid="16" grpId="0" animBg="1"/>
      <p:bldP spid="39" grpId="0" animBg="1"/>
      <p:bldP spid="20" grpId="0" animBg="1"/>
      <p:bldP spid="20" grpId="1" animBg="1"/>
      <p:bldP spid="21" grpId="0" animBg="1"/>
      <p:bldP spid="22" grpId="0"/>
      <p:bldP spid="22" grpId="1"/>
      <p:bldP spid="23" grpId="0"/>
      <p:bldP spid="23" grpId="1"/>
      <p:bldP spid="27" grpId="0" animBg="1"/>
      <p:bldP spid="31" grpId="0" animBg="1"/>
      <p:bldP spid="32" grpId="0" animBg="1"/>
      <p:bldP spid="33" grpId="0"/>
      <p:bldP spid="33" grpId="1"/>
      <p:bldP spid="34" grpId="0"/>
      <p:bldP spid="34" grpId="1"/>
      <p:bldP spid="38" grpId="0" animBg="1"/>
      <p:bldP spid="38" grpId="1" animBg="1"/>
      <p:bldP spid="41" grpId="0" animBg="1"/>
      <p:bldP spid="41" grpId="1" animBg="1"/>
      <p:bldP spid="57" grpId="0"/>
      <p:bldP spid="5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Data Collection</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When developing a sophisticated machine learning model like this, achieving high accuracy hinges on having an extensive dataset for training. However, a significant challenge arises when acquiring such a large dataset. How can we surmount this obstacle effectively?</a:t>
            </a:r>
          </a:p>
          <a:p>
            <a:endParaRPr lang="en-US" dirty="0"/>
          </a:p>
          <a:p>
            <a:endParaRPr lang="en-US" dirty="0"/>
          </a:p>
          <a:p>
            <a:endParaRPr lang="en-US" dirty="0"/>
          </a:p>
          <a:p>
            <a:endParaRPr lang="en-US" dirty="0"/>
          </a:p>
        </p:txBody>
      </p:sp>
      <p:sp>
        <p:nvSpPr>
          <p:cNvPr id="81" name="!!RectangleRounded16">
            <a:extLst>
              <a:ext uri="{FF2B5EF4-FFF2-40B4-BE49-F238E27FC236}">
                <a16:creationId xmlns:a16="http://schemas.microsoft.com/office/drawing/2014/main" id="{2124A73B-887B-4B69-8ACF-54A715B90FEE}"/>
              </a:ext>
            </a:extLst>
          </p:cNvPr>
          <p:cNvSpPr/>
          <p:nvPr/>
        </p:nvSpPr>
        <p:spPr>
          <a:xfrm rot="16200000" flipH="1">
            <a:off x="-1235842" y="4181937"/>
            <a:ext cx="4919591"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017">
            <a:extLst>
              <a:ext uri="{FF2B5EF4-FFF2-40B4-BE49-F238E27FC236}">
                <a16:creationId xmlns:a16="http://schemas.microsoft.com/office/drawing/2014/main" id="{FF61C4CE-ED58-4BDC-83FE-35DE6207F4F1}"/>
              </a:ext>
            </a:extLst>
          </p:cNvPr>
          <p:cNvSpPr/>
          <p:nvPr/>
        </p:nvSpPr>
        <p:spPr>
          <a:xfrm flipH="1">
            <a:off x="1145978" y="208467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018">
            <a:extLst>
              <a:ext uri="{FF2B5EF4-FFF2-40B4-BE49-F238E27FC236}">
                <a16:creationId xmlns:a16="http://schemas.microsoft.com/office/drawing/2014/main" id="{D268BC41-1C21-4A11-AC8B-E7BCC2BC7508}"/>
              </a:ext>
            </a:extLst>
          </p:cNvPr>
          <p:cNvSpPr/>
          <p:nvPr/>
        </p:nvSpPr>
        <p:spPr>
          <a:xfrm flipH="1">
            <a:off x="1128756" y="3379217"/>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019">
            <a:extLst>
              <a:ext uri="{FF2B5EF4-FFF2-40B4-BE49-F238E27FC236}">
                <a16:creationId xmlns:a16="http://schemas.microsoft.com/office/drawing/2014/main" id="{5CA6CD58-1C82-4A16-B7FE-0C848D23C034}"/>
              </a:ext>
            </a:extLst>
          </p:cNvPr>
          <p:cNvSpPr/>
          <p:nvPr/>
        </p:nvSpPr>
        <p:spPr>
          <a:xfrm flipH="1">
            <a:off x="1128757" y="462214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020">
            <a:extLst>
              <a:ext uri="{FF2B5EF4-FFF2-40B4-BE49-F238E27FC236}">
                <a16:creationId xmlns:a16="http://schemas.microsoft.com/office/drawing/2014/main" id="{8F5925D3-69CA-4437-95AC-765D00B7CD08}"/>
              </a:ext>
            </a:extLst>
          </p:cNvPr>
          <p:cNvSpPr/>
          <p:nvPr/>
        </p:nvSpPr>
        <p:spPr>
          <a:xfrm flipH="1">
            <a:off x="1097382" y="5806994"/>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DB3D0FD8-6D32-4F2C-BF65-98CF08A5D6BE}"/>
              </a:ext>
            </a:extLst>
          </p:cNvPr>
          <p:cNvGrpSpPr/>
          <p:nvPr/>
        </p:nvGrpSpPr>
        <p:grpSpPr>
          <a:xfrm>
            <a:off x="2902134" y="1835673"/>
            <a:ext cx="7341163" cy="534370"/>
            <a:chOff x="8477267" y="1523588"/>
            <a:chExt cx="2253128" cy="558150"/>
          </a:xfrm>
        </p:grpSpPr>
        <p:sp>
          <p:nvSpPr>
            <p:cNvPr id="87" name="TextBox 86">
              <a:extLst>
                <a:ext uri="{FF2B5EF4-FFF2-40B4-BE49-F238E27FC236}">
                  <a16:creationId xmlns:a16="http://schemas.microsoft.com/office/drawing/2014/main" id="{2244D0F4-110E-41C2-B987-1070F7D685DC}"/>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Dental organization</a:t>
              </a:r>
            </a:p>
          </p:txBody>
        </p:sp>
        <p:sp>
          <p:nvSpPr>
            <p:cNvPr id="88" name="TextBox 87">
              <a:extLst>
                <a:ext uri="{FF2B5EF4-FFF2-40B4-BE49-F238E27FC236}">
                  <a16:creationId xmlns:a16="http://schemas.microsoft.com/office/drawing/2014/main" id="{064BA979-1530-4C20-A1B5-40141907F825}"/>
                </a:ext>
              </a:extLst>
            </p:cNvPr>
            <p:cNvSpPr txBox="1"/>
            <p:nvPr/>
          </p:nvSpPr>
          <p:spPr>
            <a:xfrm>
              <a:off x="8477267" y="1794020"/>
              <a:ext cx="2253128" cy="287718"/>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 collaborate with data organizations and domain experts to obtain diverse and comprehensive data.</a:t>
              </a:r>
            </a:p>
          </p:txBody>
        </p:sp>
      </p:grpSp>
      <p:grpSp>
        <p:nvGrpSpPr>
          <p:cNvPr id="89" name="Group 88">
            <a:extLst>
              <a:ext uri="{FF2B5EF4-FFF2-40B4-BE49-F238E27FC236}">
                <a16:creationId xmlns:a16="http://schemas.microsoft.com/office/drawing/2014/main" id="{BE7F98AE-CD31-4E0B-93CE-5A951CEF0E85}"/>
              </a:ext>
            </a:extLst>
          </p:cNvPr>
          <p:cNvGrpSpPr/>
          <p:nvPr/>
        </p:nvGrpSpPr>
        <p:grpSpPr>
          <a:xfrm>
            <a:off x="2884910" y="5651586"/>
            <a:ext cx="7358387" cy="963661"/>
            <a:chOff x="8477267" y="4756485"/>
            <a:chExt cx="3600400" cy="1006545"/>
          </a:xfrm>
        </p:grpSpPr>
        <p:sp>
          <p:nvSpPr>
            <p:cNvPr id="90" name="TextBox 89">
              <a:extLst>
                <a:ext uri="{FF2B5EF4-FFF2-40B4-BE49-F238E27FC236}">
                  <a16:creationId xmlns:a16="http://schemas.microsoft.com/office/drawing/2014/main" id="{7B10A7C7-B18C-470E-AB85-775FFBDDADE4}"/>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Active Learning</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91" name="TextBox 90">
              <a:extLst>
                <a:ext uri="{FF2B5EF4-FFF2-40B4-BE49-F238E27FC236}">
                  <a16:creationId xmlns:a16="http://schemas.microsoft.com/office/drawing/2014/main" id="{291C7EE0-2D69-4101-92CA-F9CF6E48396C}"/>
                </a:ext>
              </a:extLst>
            </p:cNvPr>
            <p:cNvSpPr txBox="1"/>
            <p:nvPr/>
          </p:nvSpPr>
          <p:spPr>
            <a:xfrm>
              <a:off x="8477267" y="5026923"/>
              <a:ext cx="3600400" cy="736107"/>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Implement an active learning approach where the model is trained iteratively, and in each iteration, it selects the most informative samples from a pool of unlabeled data for manual annotation. This allows the model to focus on learning from the most relevant and informative instances, thereby maximizing the utility of the limited dataset.</a:t>
              </a:r>
            </a:p>
          </p:txBody>
        </p:sp>
      </p:grpSp>
      <p:grpSp>
        <p:nvGrpSpPr>
          <p:cNvPr id="92" name="Group 91">
            <a:extLst>
              <a:ext uri="{FF2B5EF4-FFF2-40B4-BE49-F238E27FC236}">
                <a16:creationId xmlns:a16="http://schemas.microsoft.com/office/drawing/2014/main" id="{CCDD149B-13A7-467B-9F25-2D2CE4F3C9EF}"/>
              </a:ext>
            </a:extLst>
          </p:cNvPr>
          <p:cNvGrpSpPr/>
          <p:nvPr/>
        </p:nvGrpSpPr>
        <p:grpSpPr>
          <a:xfrm>
            <a:off x="2884910" y="4373139"/>
            <a:ext cx="7358387" cy="934485"/>
            <a:chOff x="8477266" y="3678851"/>
            <a:chExt cx="3528391" cy="976071"/>
          </a:xfrm>
        </p:grpSpPr>
        <p:sp>
          <p:nvSpPr>
            <p:cNvPr id="93" name="TextBox 92">
              <a:extLst>
                <a:ext uri="{FF2B5EF4-FFF2-40B4-BE49-F238E27FC236}">
                  <a16:creationId xmlns:a16="http://schemas.microsoft.com/office/drawing/2014/main" id="{5C992859-67D9-4E40-AD05-08800E3E4EB5}"/>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Transfer Learning</a:t>
              </a:r>
            </a:p>
          </p:txBody>
        </p:sp>
        <p:sp>
          <p:nvSpPr>
            <p:cNvPr id="94" name="TextBox 93">
              <a:extLst>
                <a:ext uri="{FF2B5EF4-FFF2-40B4-BE49-F238E27FC236}">
                  <a16:creationId xmlns:a16="http://schemas.microsoft.com/office/drawing/2014/main" id="{9EE75A55-2E6B-4578-B61C-205415B365F0}"/>
                </a:ext>
              </a:extLst>
            </p:cNvPr>
            <p:cNvSpPr txBox="1"/>
            <p:nvPr/>
          </p:nvSpPr>
          <p:spPr>
            <a:xfrm>
              <a:off x="8477266" y="3949288"/>
              <a:ext cx="3528391"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Utilize pre-trained models that have been trained on a large dataset for a similar task. By fine-tuning these models using your limited dataset, you can leverage the knowledge learned from the larger dataset to improve the performance of your model on the specific task of oral cancer detection.</a:t>
              </a:r>
            </a:p>
          </p:txBody>
        </p:sp>
      </p:grpSp>
      <p:grpSp>
        <p:nvGrpSpPr>
          <p:cNvPr id="95" name="Group 94">
            <a:extLst>
              <a:ext uri="{FF2B5EF4-FFF2-40B4-BE49-F238E27FC236}">
                <a16:creationId xmlns:a16="http://schemas.microsoft.com/office/drawing/2014/main" id="{9C322243-1769-4D70-8765-6629D3C64BF5}"/>
              </a:ext>
            </a:extLst>
          </p:cNvPr>
          <p:cNvGrpSpPr/>
          <p:nvPr/>
        </p:nvGrpSpPr>
        <p:grpSpPr>
          <a:xfrm>
            <a:off x="2884910" y="3130218"/>
            <a:ext cx="7358387" cy="934483"/>
            <a:chOff x="8477267" y="2601219"/>
            <a:chExt cx="1944216" cy="976069"/>
          </a:xfrm>
        </p:grpSpPr>
        <p:sp>
          <p:nvSpPr>
            <p:cNvPr id="96" name="TextBox 95">
              <a:extLst>
                <a:ext uri="{FF2B5EF4-FFF2-40B4-BE49-F238E27FC236}">
                  <a16:creationId xmlns:a16="http://schemas.microsoft.com/office/drawing/2014/main" id="{133F65CE-82A8-44D7-B96A-141E3631A988}"/>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Data Augmentation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97" name="TextBox 96">
              <a:extLst>
                <a:ext uri="{FF2B5EF4-FFF2-40B4-BE49-F238E27FC236}">
                  <a16:creationId xmlns:a16="http://schemas.microsoft.com/office/drawing/2014/main" id="{A8ED6040-4FFF-42A5-B2FA-E24E61CC8508}"/>
                </a:ext>
              </a:extLst>
            </p:cNvPr>
            <p:cNvSpPr txBox="1"/>
            <p:nvPr/>
          </p:nvSpPr>
          <p:spPr>
            <a:xfrm>
              <a:off x="8477267" y="2871654"/>
              <a:ext cx="1944216"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Augmenting your existing dataset by applying transformations such as rotation, flipping, scaling, and changing brightness or contrast can artificially increase the size of your dataset. This helps expose the model to a wider range of variations in the data and improves its generalization capability.</a:t>
              </a:r>
            </a:p>
          </p:txBody>
        </p:sp>
      </p:grpSp>
      <p:grpSp>
        <p:nvGrpSpPr>
          <p:cNvPr id="99" name="Group 98">
            <a:extLst>
              <a:ext uri="{FF2B5EF4-FFF2-40B4-BE49-F238E27FC236}">
                <a16:creationId xmlns:a16="http://schemas.microsoft.com/office/drawing/2014/main" id="{FF829241-54E5-4133-9E1A-044B950805E8}"/>
              </a:ext>
            </a:extLst>
          </p:cNvPr>
          <p:cNvGrpSpPr/>
          <p:nvPr/>
        </p:nvGrpSpPr>
        <p:grpSpPr>
          <a:xfrm>
            <a:off x="1781906" y="1845640"/>
            <a:ext cx="650560" cy="622842"/>
            <a:chOff x="3863752" y="2852936"/>
            <a:chExt cx="1512168" cy="1512168"/>
          </a:xfrm>
        </p:grpSpPr>
        <p:sp>
          <p:nvSpPr>
            <p:cNvPr id="101" name="Oval 100">
              <a:extLst>
                <a:ext uri="{FF2B5EF4-FFF2-40B4-BE49-F238E27FC236}">
                  <a16:creationId xmlns:a16="http://schemas.microsoft.com/office/drawing/2014/main" id="{54C731A5-89BB-4F11-BACF-1FA3E03D698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53BC9AC-8680-428F-B4A3-5DD1A156B567}"/>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1</a:t>
              </a:r>
            </a:p>
          </p:txBody>
        </p:sp>
      </p:grpSp>
      <p:grpSp>
        <p:nvGrpSpPr>
          <p:cNvPr id="104" name="Group 103">
            <a:extLst>
              <a:ext uri="{FF2B5EF4-FFF2-40B4-BE49-F238E27FC236}">
                <a16:creationId xmlns:a16="http://schemas.microsoft.com/office/drawing/2014/main" id="{FA9F5DE1-65D8-4405-9A1D-184EF5C23542}"/>
              </a:ext>
            </a:extLst>
          </p:cNvPr>
          <p:cNvGrpSpPr/>
          <p:nvPr/>
        </p:nvGrpSpPr>
        <p:grpSpPr>
          <a:xfrm>
            <a:off x="1792783" y="3097581"/>
            <a:ext cx="650560" cy="622842"/>
            <a:chOff x="3863752" y="2852936"/>
            <a:chExt cx="1512168" cy="1512168"/>
          </a:xfrm>
        </p:grpSpPr>
        <p:sp>
          <p:nvSpPr>
            <p:cNvPr id="106" name="Oval 105">
              <a:extLst>
                <a:ext uri="{FF2B5EF4-FFF2-40B4-BE49-F238E27FC236}">
                  <a16:creationId xmlns:a16="http://schemas.microsoft.com/office/drawing/2014/main" id="{421C0C51-90C7-4225-94C3-E3166007FC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856FE60-B8BE-48E3-99E9-6AB2691D1C07}"/>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2</a:t>
              </a:r>
            </a:p>
          </p:txBody>
        </p:sp>
      </p:grpSp>
      <p:grpSp>
        <p:nvGrpSpPr>
          <p:cNvPr id="109" name="Group 108">
            <a:extLst>
              <a:ext uri="{FF2B5EF4-FFF2-40B4-BE49-F238E27FC236}">
                <a16:creationId xmlns:a16="http://schemas.microsoft.com/office/drawing/2014/main" id="{2B4C5BA0-AE5A-4F31-BC4B-3AAD73D476A4}"/>
              </a:ext>
            </a:extLst>
          </p:cNvPr>
          <p:cNvGrpSpPr/>
          <p:nvPr/>
        </p:nvGrpSpPr>
        <p:grpSpPr>
          <a:xfrm>
            <a:off x="1792784" y="4340504"/>
            <a:ext cx="650560" cy="622842"/>
            <a:chOff x="3863752" y="2852936"/>
            <a:chExt cx="1512168" cy="1512168"/>
          </a:xfrm>
        </p:grpSpPr>
        <p:sp>
          <p:nvSpPr>
            <p:cNvPr id="111" name="Oval 110">
              <a:extLst>
                <a:ext uri="{FF2B5EF4-FFF2-40B4-BE49-F238E27FC236}">
                  <a16:creationId xmlns:a16="http://schemas.microsoft.com/office/drawing/2014/main" id="{DDC83278-9618-42CB-BE0C-1E0A30688CD9}"/>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48F8F10-FD41-4070-B544-E874EAE76E2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3</a:t>
              </a:r>
            </a:p>
          </p:txBody>
        </p:sp>
      </p:grpSp>
      <p:grpSp>
        <p:nvGrpSpPr>
          <p:cNvPr id="114" name="Group 113">
            <a:extLst>
              <a:ext uri="{FF2B5EF4-FFF2-40B4-BE49-F238E27FC236}">
                <a16:creationId xmlns:a16="http://schemas.microsoft.com/office/drawing/2014/main" id="{2758BDC3-8BB0-4434-877C-44C110D3C9C4}"/>
              </a:ext>
            </a:extLst>
          </p:cNvPr>
          <p:cNvGrpSpPr/>
          <p:nvPr/>
        </p:nvGrpSpPr>
        <p:grpSpPr>
          <a:xfrm>
            <a:off x="1761409" y="5525358"/>
            <a:ext cx="650560" cy="622842"/>
            <a:chOff x="3863752" y="2852936"/>
            <a:chExt cx="1512168" cy="1512168"/>
          </a:xfrm>
        </p:grpSpPr>
        <p:sp>
          <p:nvSpPr>
            <p:cNvPr id="116" name="Oval 115">
              <a:extLst>
                <a:ext uri="{FF2B5EF4-FFF2-40B4-BE49-F238E27FC236}">
                  <a16:creationId xmlns:a16="http://schemas.microsoft.com/office/drawing/2014/main" id="{3E725366-D1E3-4110-B09D-C4899414661D}"/>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98DC473-59A3-44CC-8707-3B0DEDF133A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4</a:t>
              </a:r>
            </a:p>
          </p:txBody>
        </p:sp>
      </p:grpSp>
    </p:spTree>
    <p:extLst>
      <p:ext uri="{BB962C8B-B14F-4D97-AF65-F5344CB8AC3E}">
        <p14:creationId xmlns:p14="http://schemas.microsoft.com/office/powerpoint/2010/main" val="39978211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2.96296E-6 L -4.16667E-6 -2.96296E-6 " pathEditMode="relative" rAng="0" ptsTypes="AA">
                                      <p:cBhvr>
                                        <p:cTn id="16" dur="750" fill="hold"/>
                                        <p:tgtEl>
                                          <p:spTgt spid="4"/>
                                        </p:tgtEl>
                                        <p:attrNameLst>
                                          <p:attrName>ppt_x</p:attrName>
                                          <p:attrName>ppt_y</p:attrName>
                                        </p:attrNameLst>
                                      </p:cBhvr>
                                      <p:rCtr x="-3685" y="0"/>
                                    </p:animMotion>
                                  </p:childTnLst>
                                </p:cTn>
                              </p:par>
                              <p:par>
                                <p:cTn id="17" presetID="22" presetClass="entr" presetSubtype="1" fill="hold" grpId="0" nodeType="withEffect">
                                  <p:stCondLst>
                                    <p:cond delay="25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750"/>
                                        <p:tgtEl>
                                          <p:spTgt spid="8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42" presetClass="path" presetSubtype="0" accel="50000" decel="50000" fill="hold" grpId="1" nodeType="withEffect">
                                  <p:stCondLst>
                                    <p:cond delay="500"/>
                                  </p:stCondLst>
                                  <p:childTnLst>
                                    <p:animMotion origin="layout" path="M -2.08333E-6 -0.08889 L -2.08333E-6 2.59259E-6 " pathEditMode="relative" rAng="0" ptsTypes="AA">
                                      <p:cBhvr>
                                        <p:cTn id="24" dur="750" fill="hold"/>
                                        <p:tgtEl>
                                          <p:spTgt spid="82"/>
                                        </p:tgtEl>
                                        <p:attrNameLst>
                                          <p:attrName>ppt_x</p:attrName>
                                          <p:attrName>ppt_y</p:attrName>
                                        </p:attrNameLst>
                                      </p:cBhvr>
                                      <p:rCtr x="0" y="4444"/>
                                    </p:animMotion>
                                  </p:childTnLst>
                                </p:cTn>
                              </p:par>
                              <p:par>
                                <p:cTn id="25" presetID="53" presetClass="entr" presetSubtype="16" fill="hold" nodeType="withEffect">
                                  <p:stCondLst>
                                    <p:cond delay="50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par>
                                <p:cTn id="30" presetID="42" presetClass="path" presetSubtype="0" accel="50000" decel="50000" fill="hold" nodeType="withEffect">
                                  <p:stCondLst>
                                    <p:cond delay="500"/>
                                  </p:stCondLst>
                                  <p:childTnLst>
                                    <p:animMotion origin="layout" path="M 1.25E-6 0.10972 L 1.25E-6 2.96296E-6 " pathEditMode="relative" rAng="0" ptsTypes="AA">
                                      <p:cBhvr>
                                        <p:cTn id="31" dur="750" fill="hold"/>
                                        <p:tgtEl>
                                          <p:spTgt spid="86"/>
                                        </p:tgtEl>
                                        <p:attrNameLst>
                                          <p:attrName>ppt_x</p:attrName>
                                          <p:attrName>ppt_y</p:attrName>
                                        </p:attrNameLst>
                                      </p:cBhvr>
                                      <p:rCtr x="0" y="-5486"/>
                                    </p:animMotion>
                                  </p:childTnLst>
                                </p:cTn>
                              </p:par>
                              <p:par>
                                <p:cTn id="32" presetID="10" presetClass="entr" presetSubtype="0" fill="hold" grpId="0" nodeType="withEffect">
                                  <p:stCondLst>
                                    <p:cond delay="100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42" presetClass="path" presetSubtype="0" accel="50000" decel="50000" fill="hold" grpId="1" nodeType="withEffect">
                                  <p:stCondLst>
                                    <p:cond delay="1000"/>
                                  </p:stCondLst>
                                  <p:childTnLst>
                                    <p:animMotion origin="layout" path="M 0 -0.15717 L 0 -4.81481E-6 " pathEditMode="relative" rAng="0" ptsTypes="AA">
                                      <p:cBhvr>
                                        <p:cTn id="36" dur="750" fill="hold"/>
                                        <p:tgtEl>
                                          <p:spTgt spid="83"/>
                                        </p:tgtEl>
                                        <p:attrNameLst>
                                          <p:attrName>ppt_x</p:attrName>
                                          <p:attrName>ppt_y</p:attrName>
                                        </p:attrNameLst>
                                      </p:cBhvr>
                                      <p:rCtr x="0" y="7847"/>
                                    </p:animMotion>
                                  </p:childTnLst>
                                </p:cTn>
                              </p:par>
                              <p:par>
                                <p:cTn id="37" presetID="53" presetClass="entr" presetSubtype="16" fill="hold" nodeType="withEffect">
                                  <p:stCondLst>
                                    <p:cond delay="1000"/>
                                  </p:stCondLst>
                                  <p:childTnLst>
                                    <p:set>
                                      <p:cBhvr>
                                        <p:cTn id="38" dur="1" fill="hold">
                                          <p:stCondLst>
                                            <p:cond delay="0"/>
                                          </p:stCondLst>
                                        </p:cTn>
                                        <p:tgtEl>
                                          <p:spTgt spid="95"/>
                                        </p:tgtEl>
                                        <p:attrNameLst>
                                          <p:attrName>style.visibility</p:attrName>
                                        </p:attrNameLst>
                                      </p:cBhvr>
                                      <p:to>
                                        <p:strVal val="visible"/>
                                      </p:to>
                                    </p:set>
                                    <p:anim calcmode="lin" valueType="num">
                                      <p:cBhvr>
                                        <p:cTn id="39" dur="500" fill="hold"/>
                                        <p:tgtEl>
                                          <p:spTgt spid="95"/>
                                        </p:tgtEl>
                                        <p:attrNameLst>
                                          <p:attrName>ppt_w</p:attrName>
                                        </p:attrNameLst>
                                      </p:cBhvr>
                                      <p:tavLst>
                                        <p:tav tm="0">
                                          <p:val>
                                            <p:fltVal val="0"/>
                                          </p:val>
                                        </p:tav>
                                        <p:tav tm="100000">
                                          <p:val>
                                            <p:strVal val="#ppt_w"/>
                                          </p:val>
                                        </p:tav>
                                      </p:tavLst>
                                    </p:anim>
                                    <p:anim calcmode="lin" valueType="num">
                                      <p:cBhvr>
                                        <p:cTn id="40" dur="500" fill="hold"/>
                                        <p:tgtEl>
                                          <p:spTgt spid="95"/>
                                        </p:tgtEl>
                                        <p:attrNameLst>
                                          <p:attrName>ppt_h</p:attrName>
                                        </p:attrNameLst>
                                      </p:cBhvr>
                                      <p:tavLst>
                                        <p:tav tm="0">
                                          <p:val>
                                            <p:fltVal val="0"/>
                                          </p:val>
                                        </p:tav>
                                        <p:tav tm="100000">
                                          <p:val>
                                            <p:strVal val="#ppt_h"/>
                                          </p:val>
                                        </p:tav>
                                      </p:tavLst>
                                    </p:anim>
                                    <p:animEffect transition="in" filter="fade">
                                      <p:cBhvr>
                                        <p:cTn id="41" dur="500"/>
                                        <p:tgtEl>
                                          <p:spTgt spid="95"/>
                                        </p:tgtEl>
                                      </p:cBhvr>
                                    </p:animEffect>
                                  </p:childTnLst>
                                </p:cTn>
                              </p:par>
                              <p:par>
                                <p:cTn id="42" presetID="42" presetClass="path" presetSubtype="0" accel="50000" decel="50000" fill="hold" nodeType="withEffect">
                                  <p:stCondLst>
                                    <p:cond delay="1000"/>
                                  </p:stCondLst>
                                  <p:childTnLst>
                                    <p:animMotion origin="layout" path="M 2.5E-6 0.10972 L 2.5E-6 -1.11111E-6 " pathEditMode="relative" rAng="0" ptsTypes="AA">
                                      <p:cBhvr>
                                        <p:cTn id="43" dur="750" fill="hold"/>
                                        <p:tgtEl>
                                          <p:spTgt spid="95"/>
                                        </p:tgtEl>
                                        <p:attrNameLst>
                                          <p:attrName>ppt_x</p:attrName>
                                          <p:attrName>ppt_y</p:attrName>
                                        </p:attrNameLst>
                                      </p:cBhvr>
                                      <p:rCtr x="0" y="-5486"/>
                                    </p:animMotion>
                                  </p:childTnLst>
                                </p:cTn>
                              </p:par>
                              <p:par>
                                <p:cTn id="44" presetID="10" presetClass="entr" presetSubtype="0" fill="hold" grpId="0" nodeType="withEffect">
                                  <p:stCondLst>
                                    <p:cond delay="150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42" presetClass="path" presetSubtype="0" accel="50000" decel="50000" fill="hold" grpId="1" nodeType="withEffect">
                                  <p:stCondLst>
                                    <p:cond delay="1500"/>
                                  </p:stCondLst>
                                  <p:childTnLst>
                                    <p:animMotion origin="layout" path="M 0 -0.15717 L 0 -4.81481E-6 " pathEditMode="relative" rAng="0" ptsTypes="AA">
                                      <p:cBhvr>
                                        <p:cTn id="48" dur="750" fill="hold"/>
                                        <p:tgtEl>
                                          <p:spTgt spid="84"/>
                                        </p:tgtEl>
                                        <p:attrNameLst>
                                          <p:attrName>ppt_x</p:attrName>
                                          <p:attrName>ppt_y</p:attrName>
                                        </p:attrNameLst>
                                      </p:cBhvr>
                                      <p:rCtr x="0" y="7847"/>
                                    </p:animMotion>
                                  </p:childTnLst>
                                </p:cTn>
                              </p:par>
                              <p:par>
                                <p:cTn id="49" presetID="53" presetClass="entr" presetSubtype="16" fill="hold" nodeType="withEffect">
                                  <p:stCondLst>
                                    <p:cond delay="1500"/>
                                  </p:stCondLst>
                                  <p:childTnLst>
                                    <p:set>
                                      <p:cBhvr>
                                        <p:cTn id="50" dur="1" fill="hold">
                                          <p:stCondLst>
                                            <p:cond delay="0"/>
                                          </p:stCondLst>
                                        </p:cTn>
                                        <p:tgtEl>
                                          <p:spTgt spid="92"/>
                                        </p:tgtEl>
                                        <p:attrNameLst>
                                          <p:attrName>style.visibility</p:attrName>
                                        </p:attrNameLst>
                                      </p:cBhvr>
                                      <p:to>
                                        <p:strVal val="visible"/>
                                      </p:to>
                                    </p:set>
                                    <p:anim calcmode="lin" valueType="num">
                                      <p:cBhvr>
                                        <p:cTn id="51" dur="500" fill="hold"/>
                                        <p:tgtEl>
                                          <p:spTgt spid="92"/>
                                        </p:tgtEl>
                                        <p:attrNameLst>
                                          <p:attrName>ppt_w</p:attrName>
                                        </p:attrNameLst>
                                      </p:cBhvr>
                                      <p:tavLst>
                                        <p:tav tm="0">
                                          <p:val>
                                            <p:fltVal val="0"/>
                                          </p:val>
                                        </p:tav>
                                        <p:tav tm="100000">
                                          <p:val>
                                            <p:strVal val="#ppt_w"/>
                                          </p:val>
                                        </p:tav>
                                      </p:tavLst>
                                    </p:anim>
                                    <p:anim calcmode="lin" valueType="num">
                                      <p:cBhvr>
                                        <p:cTn id="52" dur="500" fill="hold"/>
                                        <p:tgtEl>
                                          <p:spTgt spid="92"/>
                                        </p:tgtEl>
                                        <p:attrNameLst>
                                          <p:attrName>ppt_h</p:attrName>
                                        </p:attrNameLst>
                                      </p:cBhvr>
                                      <p:tavLst>
                                        <p:tav tm="0">
                                          <p:val>
                                            <p:fltVal val="0"/>
                                          </p:val>
                                        </p:tav>
                                        <p:tav tm="100000">
                                          <p:val>
                                            <p:strVal val="#ppt_h"/>
                                          </p:val>
                                        </p:tav>
                                      </p:tavLst>
                                    </p:anim>
                                    <p:animEffect transition="in" filter="fade">
                                      <p:cBhvr>
                                        <p:cTn id="53" dur="500"/>
                                        <p:tgtEl>
                                          <p:spTgt spid="92"/>
                                        </p:tgtEl>
                                      </p:cBhvr>
                                    </p:animEffect>
                                  </p:childTnLst>
                                </p:cTn>
                              </p:par>
                              <p:par>
                                <p:cTn id="54" presetID="42" presetClass="path" presetSubtype="0" accel="50000" decel="50000" fill="hold" nodeType="withEffect">
                                  <p:stCondLst>
                                    <p:cond delay="1500"/>
                                  </p:stCondLst>
                                  <p:childTnLst>
                                    <p:animMotion origin="layout" path="M 2.5E-6 0.10972 L 2.5E-6 -1.11111E-6 " pathEditMode="relative" rAng="0" ptsTypes="AA">
                                      <p:cBhvr>
                                        <p:cTn id="55" dur="750" fill="hold"/>
                                        <p:tgtEl>
                                          <p:spTgt spid="92"/>
                                        </p:tgtEl>
                                        <p:attrNameLst>
                                          <p:attrName>ppt_x</p:attrName>
                                          <p:attrName>ppt_y</p:attrName>
                                        </p:attrNameLst>
                                      </p:cBhvr>
                                      <p:rCtr x="0" y="-5486"/>
                                    </p:animMotion>
                                  </p:childTnLst>
                                </p:cTn>
                              </p:par>
                              <p:par>
                                <p:cTn id="56" presetID="42" presetClass="entr" presetSubtype="0" fill="hold" nodeType="withEffect">
                                  <p:stCondLst>
                                    <p:cond delay="50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anim calcmode="lin" valueType="num">
                                      <p:cBhvr>
                                        <p:cTn id="59" dur="500" fill="hold"/>
                                        <p:tgtEl>
                                          <p:spTgt spid="99"/>
                                        </p:tgtEl>
                                        <p:attrNameLst>
                                          <p:attrName>ppt_x</p:attrName>
                                        </p:attrNameLst>
                                      </p:cBhvr>
                                      <p:tavLst>
                                        <p:tav tm="0">
                                          <p:val>
                                            <p:strVal val="#ppt_x"/>
                                          </p:val>
                                        </p:tav>
                                        <p:tav tm="100000">
                                          <p:val>
                                            <p:strVal val="#ppt_x"/>
                                          </p:val>
                                        </p:tav>
                                      </p:tavLst>
                                    </p:anim>
                                    <p:anim calcmode="lin" valueType="num">
                                      <p:cBhvr>
                                        <p:cTn id="60" dur="500" fill="hold"/>
                                        <p:tgtEl>
                                          <p:spTgt spid="9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1000"/>
                                  </p:stCondLst>
                                  <p:childTnLst>
                                    <p:set>
                                      <p:cBhvr>
                                        <p:cTn id="62" dur="1" fill="hold">
                                          <p:stCondLst>
                                            <p:cond delay="0"/>
                                          </p:stCondLst>
                                        </p:cTn>
                                        <p:tgtEl>
                                          <p:spTgt spid="104"/>
                                        </p:tgtEl>
                                        <p:attrNameLst>
                                          <p:attrName>style.visibility</p:attrName>
                                        </p:attrNameLst>
                                      </p:cBhvr>
                                      <p:to>
                                        <p:strVal val="visible"/>
                                      </p:to>
                                    </p:set>
                                    <p:animEffect transition="in" filter="fade">
                                      <p:cBhvr>
                                        <p:cTn id="63" dur="500"/>
                                        <p:tgtEl>
                                          <p:spTgt spid="104"/>
                                        </p:tgtEl>
                                      </p:cBhvr>
                                    </p:animEffect>
                                    <p:anim calcmode="lin" valueType="num">
                                      <p:cBhvr>
                                        <p:cTn id="64" dur="500" fill="hold"/>
                                        <p:tgtEl>
                                          <p:spTgt spid="104"/>
                                        </p:tgtEl>
                                        <p:attrNameLst>
                                          <p:attrName>ppt_x</p:attrName>
                                        </p:attrNameLst>
                                      </p:cBhvr>
                                      <p:tavLst>
                                        <p:tav tm="0">
                                          <p:val>
                                            <p:strVal val="#ppt_x"/>
                                          </p:val>
                                        </p:tav>
                                        <p:tav tm="100000">
                                          <p:val>
                                            <p:strVal val="#ppt_x"/>
                                          </p:val>
                                        </p:tav>
                                      </p:tavLst>
                                    </p:anim>
                                    <p:anim calcmode="lin" valueType="num">
                                      <p:cBhvr>
                                        <p:cTn id="65" dur="500" fill="hold"/>
                                        <p:tgtEl>
                                          <p:spTgt spid="104"/>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150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anim calcmode="lin" valueType="num">
                                      <p:cBhvr>
                                        <p:cTn id="69" dur="500" fill="hold"/>
                                        <p:tgtEl>
                                          <p:spTgt spid="109"/>
                                        </p:tgtEl>
                                        <p:attrNameLst>
                                          <p:attrName>ppt_x</p:attrName>
                                        </p:attrNameLst>
                                      </p:cBhvr>
                                      <p:tavLst>
                                        <p:tav tm="0">
                                          <p:val>
                                            <p:strVal val="#ppt_x"/>
                                          </p:val>
                                        </p:tav>
                                        <p:tav tm="100000">
                                          <p:val>
                                            <p:strVal val="#ppt_x"/>
                                          </p:val>
                                        </p:tav>
                                      </p:tavLst>
                                    </p:anim>
                                    <p:anim calcmode="lin" valueType="num">
                                      <p:cBhvr>
                                        <p:cTn id="70" dur="500" fill="hold"/>
                                        <p:tgtEl>
                                          <p:spTgt spid="10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2000"/>
                                  </p:stCondLst>
                                  <p:childTnLst>
                                    <p:set>
                                      <p:cBhvr>
                                        <p:cTn id="72" dur="1" fill="hold">
                                          <p:stCondLst>
                                            <p:cond delay="0"/>
                                          </p:stCondLst>
                                        </p:cTn>
                                        <p:tgtEl>
                                          <p:spTgt spid="114"/>
                                        </p:tgtEl>
                                        <p:attrNameLst>
                                          <p:attrName>style.visibility</p:attrName>
                                        </p:attrNameLst>
                                      </p:cBhvr>
                                      <p:to>
                                        <p:strVal val="visible"/>
                                      </p:to>
                                    </p:set>
                                    <p:animEffect transition="in" filter="fade">
                                      <p:cBhvr>
                                        <p:cTn id="73" dur="500"/>
                                        <p:tgtEl>
                                          <p:spTgt spid="114"/>
                                        </p:tgtEl>
                                      </p:cBhvr>
                                    </p:animEffect>
                                    <p:anim calcmode="lin" valueType="num">
                                      <p:cBhvr>
                                        <p:cTn id="74" dur="500" fill="hold"/>
                                        <p:tgtEl>
                                          <p:spTgt spid="114"/>
                                        </p:tgtEl>
                                        <p:attrNameLst>
                                          <p:attrName>ppt_x</p:attrName>
                                        </p:attrNameLst>
                                      </p:cBhvr>
                                      <p:tavLst>
                                        <p:tav tm="0">
                                          <p:val>
                                            <p:strVal val="#ppt_x"/>
                                          </p:val>
                                        </p:tav>
                                        <p:tav tm="100000">
                                          <p:val>
                                            <p:strVal val="#ppt_x"/>
                                          </p:val>
                                        </p:tav>
                                      </p:tavLst>
                                    </p:anim>
                                    <p:anim calcmode="lin" valueType="num">
                                      <p:cBhvr>
                                        <p:cTn id="75" dur="500" fill="hold"/>
                                        <p:tgtEl>
                                          <p:spTgt spid="114"/>
                                        </p:tgtEl>
                                        <p:attrNameLst>
                                          <p:attrName>ppt_y</p:attrName>
                                        </p:attrNameLst>
                                      </p:cBhvr>
                                      <p:tavLst>
                                        <p:tav tm="0">
                                          <p:val>
                                            <p:strVal val="#ppt_y+.1"/>
                                          </p:val>
                                        </p:tav>
                                        <p:tav tm="100000">
                                          <p:val>
                                            <p:strVal val="#ppt_y"/>
                                          </p:val>
                                        </p:tav>
                                      </p:tavLst>
                                    </p:anim>
                                  </p:childTnLst>
                                </p:cTn>
                              </p:par>
                              <p:par>
                                <p:cTn id="76" presetID="10" presetClass="entr" presetSubtype="0" fill="hold" grpId="0" nodeType="withEffect">
                                  <p:stCondLst>
                                    <p:cond delay="200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42" presetClass="path" presetSubtype="0" accel="50000" decel="50000" fill="hold" grpId="1" nodeType="withEffect">
                                  <p:stCondLst>
                                    <p:cond delay="2000"/>
                                  </p:stCondLst>
                                  <p:childTnLst>
                                    <p:animMotion origin="layout" path="M 4.16667E-6 -0.15717 L 4.16667E-6 -1.48148E-6 " pathEditMode="relative" rAng="0" ptsTypes="AA">
                                      <p:cBhvr>
                                        <p:cTn id="80" dur="750" fill="hold"/>
                                        <p:tgtEl>
                                          <p:spTgt spid="85"/>
                                        </p:tgtEl>
                                        <p:attrNameLst>
                                          <p:attrName>ppt_x</p:attrName>
                                          <p:attrName>ppt_y</p:attrName>
                                        </p:attrNameLst>
                                      </p:cBhvr>
                                      <p:rCtr x="0" y="7847"/>
                                    </p:animMotion>
                                  </p:childTnLst>
                                </p:cTn>
                              </p:par>
                              <p:par>
                                <p:cTn id="81" presetID="53" presetClass="entr" presetSubtype="16" fill="hold" nodeType="withEffect">
                                  <p:stCondLst>
                                    <p:cond delay="2000"/>
                                  </p:stCondLst>
                                  <p:childTnLst>
                                    <p:set>
                                      <p:cBhvr>
                                        <p:cTn id="82" dur="1" fill="hold">
                                          <p:stCondLst>
                                            <p:cond delay="0"/>
                                          </p:stCondLst>
                                        </p:cTn>
                                        <p:tgtEl>
                                          <p:spTgt spid="89"/>
                                        </p:tgtEl>
                                        <p:attrNameLst>
                                          <p:attrName>style.visibility</p:attrName>
                                        </p:attrNameLst>
                                      </p:cBhvr>
                                      <p:to>
                                        <p:strVal val="visible"/>
                                      </p:to>
                                    </p:set>
                                    <p:anim calcmode="lin" valueType="num">
                                      <p:cBhvr>
                                        <p:cTn id="83" dur="500" fill="hold"/>
                                        <p:tgtEl>
                                          <p:spTgt spid="89"/>
                                        </p:tgtEl>
                                        <p:attrNameLst>
                                          <p:attrName>ppt_w</p:attrName>
                                        </p:attrNameLst>
                                      </p:cBhvr>
                                      <p:tavLst>
                                        <p:tav tm="0">
                                          <p:val>
                                            <p:fltVal val="0"/>
                                          </p:val>
                                        </p:tav>
                                        <p:tav tm="100000">
                                          <p:val>
                                            <p:strVal val="#ppt_w"/>
                                          </p:val>
                                        </p:tav>
                                      </p:tavLst>
                                    </p:anim>
                                    <p:anim calcmode="lin" valueType="num">
                                      <p:cBhvr>
                                        <p:cTn id="84" dur="500" fill="hold"/>
                                        <p:tgtEl>
                                          <p:spTgt spid="89"/>
                                        </p:tgtEl>
                                        <p:attrNameLst>
                                          <p:attrName>ppt_h</p:attrName>
                                        </p:attrNameLst>
                                      </p:cBhvr>
                                      <p:tavLst>
                                        <p:tav tm="0">
                                          <p:val>
                                            <p:fltVal val="0"/>
                                          </p:val>
                                        </p:tav>
                                        <p:tav tm="100000">
                                          <p:val>
                                            <p:strVal val="#ppt_h"/>
                                          </p:val>
                                        </p:tav>
                                      </p:tavLst>
                                    </p:anim>
                                    <p:animEffect transition="in" filter="fade">
                                      <p:cBhvr>
                                        <p:cTn id="85" dur="500"/>
                                        <p:tgtEl>
                                          <p:spTgt spid="89"/>
                                        </p:tgtEl>
                                      </p:cBhvr>
                                    </p:animEffect>
                                  </p:childTnLst>
                                </p:cTn>
                              </p:par>
                              <p:par>
                                <p:cTn id="86" presetID="42" presetClass="path" presetSubtype="0" accel="50000" decel="50000" fill="hold" nodeType="withEffect">
                                  <p:stCondLst>
                                    <p:cond delay="2000"/>
                                  </p:stCondLst>
                                  <p:childTnLst>
                                    <p:animMotion origin="layout" path="M 2.5E-6 0.10972 L 2.5E-6 1.48148E-6 " pathEditMode="relative" rAng="0" ptsTypes="AA">
                                      <p:cBhvr>
                                        <p:cTn id="87" dur="750" fill="hold"/>
                                        <p:tgtEl>
                                          <p:spTgt spid="89"/>
                                        </p:tgtEl>
                                        <p:attrNameLst>
                                          <p:attrName>ppt_x</p:attrName>
                                          <p:attrName>ppt_y</p:attrName>
                                        </p:attrNameLst>
                                      </p:cBhvr>
                                      <p:rCtr x="0" y="-5486"/>
                                    </p:animMotion>
                                  </p:childTnLst>
                                </p:cTn>
                              </p:par>
                              <p:par>
                                <p:cTn id="88" presetID="42" presetClass="path" presetSubtype="0" accel="50000" decel="50000" fill="hold" nodeType="withEffect">
                                  <p:stCondLst>
                                    <p:cond delay="2000"/>
                                  </p:stCondLst>
                                  <p:childTnLst>
                                    <p:animMotion origin="layout" path="M 2.5E-6 0.10972 L 2.5E-6 1.48148E-6 " pathEditMode="relative" rAng="0" ptsTypes="AA">
                                      <p:cBhvr>
                                        <p:cTn id="89" dur="750" fill="hold"/>
                                        <p:tgtEl>
                                          <p:spTgt spid="89"/>
                                        </p:tgtEl>
                                        <p:attrNameLst>
                                          <p:attrName>ppt_x</p:attrName>
                                          <p:attrName>ppt_y</p:attrName>
                                        </p:attrNameLst>
                                      </p:cBhvr>
                                      <p:rCtr x="0" y="-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1" grpId="0" animBg="1"/>
      <p:bldP spid="82" grpId="0" animBg="1"/>
      <p:bldP spid="82" grpId="1" animBg="1"/>
      <p:bldP spid="83" grpId="0" animBg="1"/>
      <p:bldP spid="83" grpId="1" animBg="1"/>
      <p:bldP spid="84" grpId="0" animBg="1"/>
      <p:bldP spid="84" grpId="1" animBg="1"/>
      <p:bldP spid="85" grpId="0" animBg="1"/>
      <p:bldP spid="8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f">
            <a:extLst>
              <a:ext uri="{FF2B5EF4-FFF2-40B4-BE49-F238E27FC236}">
                <a16:creationId xmlns:a16="http://schemas.microsoft.com/office/drawing/2014/main" id="{91116065-3E09-B815-7C97-1C313890E15A}"/>
              </a:ext>
            </a:extLst>
          </p:cNvPr>
          <p:cNvSpPr>
            <a:spLocks noGrp="1"/>
          </p:cNvSpPr>
          <p:nvPr>
            <p:ph type="body" sz="quarter" idx="14"/>
          </p:nvPr>
        </p:nvSpPr>
        <p:spPr/>
        <p:txBody>
          <a:bodyPr>
            <a:normAutofit fontScale="92500" lnSpcReduction="10000"/>
          </a:bodyPr>
          <a:lstStyle/>
          <a:p>
            <a:r>
              <a:rPr lang="en-GB" dirty="0"/>
              <a:t>Related Work</a:t>
            </a:r>
          </a:p>
        </p:txBody>
      </p:sp>
      <p:sp>
        <p:nvSpPr>
          <p:cNvPr id="4" name="!!Arc 33">
            <a:extLst>
              <a:ext uri="{FF2B5EF4-FFF2-40B4-BE49-F238E27FC236}">
                <a16:creationId xmlns:a16="http://schemas.microsoft.com/office/drawing/2014/main" id="{AED09B0D-FAB2-38B5-3CD0-4F2641529184}"/>
              </a:ext>
            </a:extLst>
          </p:cNvPr>
          <p:cNvSpPr/>
          <p:nvPr/>
        </p:nvSpPr>
        <p:spPr>
          <a:xfrm>
            <a:off x="4473872" y="2169344"/>
            <a:ext cx="3335812" cy="3335812"/>
          </a:xfrm>
          <a:prstGeom prst="arc">
            <a:avLst>
              <a:gd name="adj1" fmla="val 5802629"/>
              <a:gd name="adj2" fmla="val 5649680"/>
            </a:avLst>
          </a:prstGeom>
          <a:ln w="25400" cap="rnd">
            <a:gradFill flip="none" rotWithShape="1">
              <a:gsLst>
                <a:gs pos="50000">
                  <a:schemeClr val="accent2">
                    <a:alpha val="80000"/>
                  </a:schemeClr>
                </a:gs>
                <a:gs pos="0">
                  <a:schemeClr val="accent1">
                    <a:alpha val="80000"/>
                  </a:schemeClr>
                </a:gs>
                <a:gs pos="100000">
                  <a:schemeClr val="accent3">
                    <a:alpha val="80000"/>
                  </a:schemeClr>
                </a:gs>
              </a:gsLst>
              <a:path path="circle">
                <a:fillToRect l="100000" t="100000"/>
              </a:path>
              <a:tileRect r="-100000" b="-100000"/>
            </a:gradFill>
            <a:prstDash val="dash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wGroup 4">
            <a:extLst>
              <a:ext uri="{FF2B5EF4-FFF2-40B4-BE49-F238E27FC236}">
                <a16:creationId xmlns:a16="http://schemas.microsoft.com/office/drawing/2014/main" id="{13C00360-5F2F-1DFF-75E9-F2E9E041751D}"/>
              </a:ext>
            </a:extLst>
          </p:cNvPr>
          <p:cNvGrpSpPr/>
          <p:nvPr/>
        </p:nvGrpSpPr>
        <p:grpSpPr>
          <a:xfrm>
            <a:off x="7861188" y="2132856"/>
            <a:ext cx="3753977" cy="991175"/>
            <a:chOff x="9048327" y="2167974"/>
            <a:chExt cx="2391874" cy="991175"/>
          </a:xfrm>
        </p:grpSpPr>
        <p:sp>
          <p:nvSpPr>
            <p:cNvPr id="6" name="TextBox 5">
              <a:extLst>
                <a:ext uri="{FF2B5EF4-FFF2-40B4-BE49-F238E27FC236}">
                  <a16:creationId xmlns:a16="http://schemas.microsoft.com/office/drawing/2014/main" id="{E710701C-8E7A-1D15-DAEA-5CDE12E50EDC}"/>
                </a:ext>
              </a:extLst>
            </p:cNvPr>
            <p:cNvSpPr txBox="1"/>
            <p:nvPr/>
          </p:nvSpPr>
          <p:spPr>
            <a:xfrm>
              <a:off x="9048327" y="2167974"/>
              <a:ext cx="2391873"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CancerView</a:t>
              </a:r>
              <a:r>
                <a:rPr lang="en-GB" sz="1400" dirty="0">
                  <a:solidFill>
                    <a:schemeClr val="accent5">
                      <a:lumMod val="75000"/>
                    </a:schemeClr>
                  </a:solidFill>
                  <a:latin typeface="+mj-lt"/>
                  <a:ea typeface="Open Sans bold" pitchFamily="2" charset="0"/>
                  <a:cs typeface="Open Sans bold" pitchFamily="2" charset="0"/>
                </a:rPr>
                <a:t>:</a:t>
              </a:r>
            </a:p>
          </p:txBody>
        </p:sp>
        <p:sp>
          <p:nvSpPr>
            <p:cNvPr id="7" name="TextBox 6">
              <a:extLst>
                <a:ext uri="{FF2B5EF4-FFF2-40B4-BE49-F238E27FC236}">
                  <a16:creationId xmlns:a16="http://schemas.microsoft.com/office/drawing/2014/main" id="{6BDF6B74-DE89-6C2B-1817-7A53D9E88774}"/>
                </a:ext>
              </a:extLst>
            </p:cNvPr>
            <p:cNvSpPr txBox="1"/>
            <p:nvPr/>
          </p:nvSpPr>
          <p:spPr>
            <a:xfrm>
              <a:off x="9048328" y="2425230"/>
              <a:ext cx="2391873" cy="73391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AI-integrated oral cancer detection platform, delivering precise diagnostics and personalized treatment recommendations.</a:t>
              </a:r>
              <a:endParaRPr lang="en-US" sz="1100" dirty="0">
                <a:solidFill>
                  <a:schemeClr val="accent5">
                    <a:lumMod val="75000"/>
                  </a:schemeClr>
                </a:solidFill>
                <a:ea typeface="Open Sans Light" pitchFamily="2" charset="0"/>
                <a:cs typeface="Open Sans Light" pitchFamily="2" charset="0"/>
              </a:endParaRPr>
            </a:p>
          </p:txBody>
        </p:sp>
      </p:grpSp>
      <p:grpSp>
        <p:nvGrpSpPr>
          <p:cNvPr id="8" name="!!wGroup 7">
            <a:extLst>
              <a:ext uri="{FF2B5EF4-FFF2-40B4-BE49-F238E27FC236}">
                <a16:creationId xmlns:a16="http://schemas.microsoft.com/office/drawing/2014/main" id="{6B9CC0CC-EE83-7267-0129-A370937D7AD6}"/>
              </a:ext>
            </a:extLst>
          </p:cNvPr>
          <p:cNvGrpSpPr/>
          <p:nvPr/>
        </p:nvGrpSpPr>
        <p:grpSpPr>
          <a:xfrm>
            <a:off x="1312298" y="2132856"/>
            <a:ext cx="3110068" cy="991175"/>
            <a:chOff x="9048327" y="2167974"/>
            <a:chExt cx="2391874" cy="991175"/>
          </a:xfrm>
        </p:grpSpPr>
        <p:sp>
          <p:nvSpPr>
            <p:cNvPr id="9" name="TextBox 8">
              <a:extLst>
                <a:ext uri="{FF2B5EF4-FFF2-40B4-BE49-F238E27FC236}">
                  <a16:creationId xmlns:a16="http://schemas.microsoft.com/office/drawing/2014/main" id="{7A8D4338-B3E2-5998-0917-970FC10FA145}"/>
                </a:ext>
              </a:extLst>
            </p:cNvPr>
            <p:cNvSpPr txBox="1"/>
            <p:nvPr/>
          </p:nvSpPr>
          <p:spPr>
            <a:xfrm>
              <a:off x="9048327" y="2167974"/>
              <a:ext cx="2391874"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OralID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0" name="TextBox 9">
              <a:extLst>
                <a:ext uri="{FF2B5EF4-FFF2-40B4-BE49-F238E27FC236}">
                  <a16:creationId xmlns:a16="http://schemas.microsoft.com/office/drawing/2014/main" id="{FECA6B0D-E31B-4AA8-F05C-43DA9D643981}"/>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US" sz="1100" dirty="0">
                  <a:solidFill>
                    <a:schemeClr val="accent5">
                      <a:lumMod val="75000"/>
                    </a:schemeClr>
                  </a:solidFill>
                  <a:ea typeface="Open Sans Light" pitchFamily="2" charset="0"/>
                  <a:cs typeface="Open Sans Light" pitchFamily="2" charset="0"/>
                </a:rPr>
                <a:t>Innovative AI solutions for oral cancer detection, advancing early diagnosis and improving patient outcomes.</a:t>
              </a:r>
            </a:p>
          </p:txBody>
        </p:sp>
      </p:grpSp>
      <p:grpSp>
        <p:nvGrpSpPr>
          <p:cNvPr id="11" name="!!wGroup 10">
            <a:extLst>
              <a:ext uri="{FF2B5EF4-FFF2-40B4-BE49-F238E27FC236}">
                <a16:creationId xmlns:a16="http://schemas.microsoft.com/office/drawing/2014/main" id="{D2D55212-2730-C119-1036-EDC0EEEB44E2}"/>
              </a:ext>
            </a:extLst>
          </p:cNvPr>
          <p:cNvGrpSpPr/>
          <p:nvPr/>
        </p:nvGrpSpPr>
        <p:grpSpPr>
          <a:xfrm>
            <a:off x="7861188" y="4775260"/>
            <a:ext cx="3753973" cy="991175"/>
            <a:chOff x="9048327" y="2167974"/>
            <a:chExt cx="2391872" cy="991175"/>
          </a:xfrm>
        </p:grpSpPr>
        <p:sp>
          <p:nvSpPr>
            <p:cNvPr id="12" name="TextBox 11">
              <a:extLst>
                <a:ext uri="{FF2B5EF4-FFF2-40B4-BE49-F238E27FC236}">
                  <a16:creationId xmlns:a16="http://schemas.microsoft.com/office/drawing/2014/main" id="{696CD5E6-5A67-0F8D-3D93-BC63C5B9DC62}"/>
                </a:ext>
              </a:extLst>
            </p:cNvPr>
            <p:cNvSpPr txBox="1"/>
            <p:nvPr/>
          </p:nvSpPr>
          <p:spPr>
            <a:xfrm>
              <a:off x="9048327" y="2167974"/>
              <a:ext cx="2391871"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CancerDetectPro</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3" name="TextBox 12">
              <a:extLst>
                <a:ext uri="{FF2B5EF4-FFF2-40B4-BE49-F238E27FC236}">
                  <a16:creationId xmlns:a16="http://schemas.microsoft.com/office/drawing/2014/main" id="{49D4703C-8835-8D89-49B4-5F45A12E9A54}"/>
                </a:ext>
              </a:extLst>
            </p:cNvPr>
            <p:cNvSpPr txBox="1"/>
            <p:nvPr/>
          </p:nvSpPr>
          <p:spPr>
            <a:xfrm>
              <a:off x="9048329" y="2425230"/>
              <a:ext cx="2391870" cy="733919"/>
            </a:xfrm>
            <a:prstGeom prst="rect">
              <a:avLst/>
            </a:prstGeom>
            <a:noFill/>
          </p:spPr>
          <p:txBody>
            <a:bodyPr wrap="square" lIns="0" rIns="0" rtlCol="0">
              <a:spAutoFit/>
            </a:bodyPr>
            <a:lstStyle/>
            <a:p>
              <a:pPr>
                <a:lnSpc>
                  <a:spcPct val="130000"/>
                </a:lnSpc>
              </a:pPr>
              <a:r>
                <a:rPr lang="en-US" sz="1100" dirty="0">
                  <a:solidFill>
                    <a:schemeClr val="accent5">
                      <a:lumMod val="75000"/>
                    </a:schemeClr>
                  </a:solidFill>
                  <a:ea typeface="Open Sans Light" pitchFamily="2" charset="0"/>
                  <a:cs typeface="Open Sans Light" pitchFamily="2" charset="0"/>
                </a:rPr>
                <a:t>Expert in AI-driven oral cancer detection, providing cutting-edge technology solutions for early diagnosis and treatment planning.</a:t>
              </a:r>
            </a:p>
          </p:txBody>
        </p:sp>
      </p:grpSp>
      <p:grpSp>
        <p:nvGrpSpPr>
          <p:cNvPr id="14" name="!!wGroup 13">
            <a:extLst>
              <a:ext uri="{FF2B5EF4-FFF2-40B4-BE49-F238E27FC236}">
                <a16:creationId xmlns:a16="http://schemas.microsoft.com/office/drawing/2014/main" id="{D5905ADD-3A4C-5144-18BE-72585015B21B}"/>
              </a:ext>
            </a:extLst>
          </p:cNvPr>
          <p:cNvGrpSpPr/>
          <p:nvPr/>
        </p:nvGrpSpPr>
        <p:grpSpPr>
          <a:xfrm>
            <a:off x="1148847" y="4773748"/>
            <a:ext cx="3273520" cy="991175"/>
            <a:chOff x="9048328" y="2167974"/>
            <a:chExt cx="2391873" cy="991175"/>
          </a:xfrm>
        </p:grpSpPr>
        <p:sp>
          <p:nvSpPr>
            <p:cNvPr id="15" name="TextBox 14">
              <a:extLst>
                <a:ext uri="{FF2B5EF4-FFF2-40B4-BE49-F238E27FC236}">
                  <a16:creationId xmlns:a16="http://schemas.microsoft.com/office/drawing/2014/main" id="{1928533C-6E20-22CF-2E3B-D0DFB39DDED7}"/>
                </a:ext>
              </a:extLst>
            </p:cNvPr>
            <p:cNvSpPr txBox="1"/>
            <p:nvPr/>
          </p:nvSpPr>
          <p:spPr>
            <a:xfrm>
              <a:off x="9153395" y="2167974"/>
              <a:ext cx="2286806"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OraCancerAI</a:t>
              </a:r>
              <a:endParaRPr lang="en-GB" sz="1400" dirty="0">
                <a:solidFill>
                  <a:schemeClr val="accent5">
                    <a:lumMod val="75000"/>
                  </a:schemeClr>
                </a:solidFill>
                <a:latin typeface="+mj-lt"/>
                <a:ea typeface="Open Sans bold" pitchFamily="2" charset="0"/>
                <a:cs typeface="Open Sans bold" pitchFamily="2" charset="0"/>
              </a:endParaRPr>
            </a:p>
          </p:txBody>
        </p:sp>
        <p:sp>
          <p:nvSpPr>
            <p:cNvPr id="16" name="TextBox 15">
              <a:extLst>
                <a:ext uri="{FF2B5EF4-FFF2-40B4-BE49-F238E27FC236}">
                  <a16:creationId xmlns:a16="http://schemas.microsoft.com/office/drawing/2014/main" id="{9F878926-7FE9-4AD7-6184-296AB0B066BC}"/>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US" sz="1100" dirty="0">
                  <a:solidFill>
                    <a:schemeClr val="accent5">
                      <a:lumMod val="75000"/>
                    </a:schemeClr>
                  </a:solidFill>
                  <a:ea typeface="Open Sans Light" pitchFamily="2" charset="0"/>
                  <a:cs typeface="Open Sans Light" pitchFamily="2" charset="0"/>
                </a:rPr>
                <a:t>Leading provider of AI-powered oral cancer diagnostics, optimizing patient care through innovative technology solutions.</a:t>
              </a:r>
            </a:p>
          </p:txBody>
        </p:sp>
      </p:grpSp>
      <p:grpSp>
        <p:nvGrpSpPr>
          <p:cNvPr id="17" name="!!wGroup 16">
            <a:extLst>
              <a:ext uri="{FF2B5EF4-FFF2-40B4-BE49-F238E27FC236}">
                <a16:creationId xmlns:a16="http://schemas.microsoft.com/office/drawing/2014/main" id="{3375C6DC-88BE-D2F2-D1D6-B73FF7934E51}"/>
              </a:ext>
            </a:extLst>
          </p:cNvPr>
          <p:cNvGrpSpPr/>
          <p:nvPr/>
        </p:nvGrpSpPr>
        <p:grpSpPr>
          <a:xfrm>
            <a:off x="8384647" y="3451692"/>
            <a:ext cx="3230516" cy="991175"/>
            <a:chOff x="9048328" y="2167974"/>
            <a:chExt cx="2391873" cy="991175"/>
          </a:xfrm>
        </p:grpSpPr>
        <p:sp>
          <p:nvSpPr>
            <p:cNvPr id="18" name="TextBox 17">
              <a:extLst>
                <a:ext uri="{FF2B5EF4-FFF2-40B4-BE49-F238E27FC236}">
                  <a16:creationId xmlns:a16="http://schemas.microsoft.com/office/drawing/2014/main" id="{FCD90AB8-7F89-BED4-DBF8-CF41D4D52E79}"/>
                </a:ext>
              </a:extLst>
            </p:cNvPr>
            <p:cNvSpPr txBox="1"/>
            <p:nvPr/>
          </p:nvSpPr>
          <p:spPr>
            <a:xfrm>
              <a:off x="9048328" y="2167974"/>
              <a:ext cx="2391872"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OralScanTech</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9" name="TextBox 18">
              <a:extLst>
                <a:ext uri="{FF2B5EF4-FFF2-40B4-BE49-F238E27FC236}">
                  <a16:creationId xmlns:a16="http://schemas.microsoft.com/office/drawing/2014/main" id="{8B4A92A2-D8B8-5B2F-D620-63D375F8C9A3}"/>
                </a:ext>
              </a:extLst>
            </p:cNvPr>
            <p:cNvSpPr txBox="1"/>
            <p:nvPr/>
          </p:nvSpPr>
          <p:spPr>
            <a:xfrm>
              <a:off x="9048328" y="2425230"/>
              <a:ext cx="2391873" cy="733919"/>
            </a:xfrm>
            <a:prstGeom prst="rect">
              <a:avLst/>
            </a:prstGeom>
            <a:noFill/>
          </p:spPr>
          <p:txBody>
            <a:bodyPr wrap="square" lIns="0" rIns="0" rtlCol="0">
              <a:spAutoFit/>
            </a:bodyPr>
            <a:lstStyle/>
            <a:p>
              <a:pPr>
                <a:lnSpc>
                  <a:spcPct val="130000"/>
                </a:lnSpc>
              </a:pPr>
              <a:r>
                <a:rPr lang="en-US" sz="1100" dirty="0">
                  <a:solidFill>
                    <a:schemeClr val="accent5">
                      <a:lumMod val="75000"/>
                    </a:schemeClr>
                  </a:solidFill>
                  <a:ea typeface="Open Sans Light" pitchFamily="2" charset="0"/>
                  <a:cs typeface="Open Sans Light" pitchFamily="2" charset="0"/>
                </a:rPr>
                <a:t>Specializing in AI-based oral cancer screening, offering advanced diagnostic capabilities for improved patient outcomes.</a:t>
              </a:r>
            </a:p>
          </p:txBody>
        </p:sp>
      </p:grpSp>
      <p:grpSp>
        <p:nvGrpSpPr>
          <p:cNvPr id="20" name="!!wGroup 19">
            <a:extLst>
              <a:ext uri="{FF2B5EF4-FFF2-40B4-BE49-F238E27FC236}">
                <a16:creationId xmlns:a16="http://schemas.microsoft.com/office/drawing/2014/main" id="{3406C46E-0612-85BA-434E-84AB55F97C4B}"/>
              </a:ext>
            </a:extLst>
          </p:cNvPr>
          <p:cNvGrpSpPr/>
          <p:nvPr/>
        </p:nvGrpSpPr>
        <p:grpSpPr>
          <a:xfrm>
            <a:off x="1088500" y="3451693"/>
            <a:ext cx="2810410" cy="991175"/>
            <a:chOff x="9048328" y="2167974"/>
            <a:chExt cx="2391873" cy="991175"/>
          </a:xfrm>
        </p:grpSpPr>
        <p:sp>
          <p:nvSpPr>
            <p:cNvPr id="21" name="TextBox 20">
              <a:extLst>
                <a:ext uri="{FF2B5EF4-FFF2-40B4-BE49-F238E27FC236}">
                  <a16:creationId xmlns:a16="http://schemas.microsoft.com/office/drawing/2014/main" id="{A64E9880-0D31-4EAE-12F5-51EB07FFCCB2}"/>
                </a:ext>
              </a:extLst>
            </p:cNvPr>
            <p:cNvSpPr txBox="1"/>
            <p:nvPr/>
          </p:nvSpPr>
          <p:spPr>
            <a:xfrm>
              <a:off x="9099687" y="2167974"/>
              <a:ext cx="2340514"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DentScan</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2" name="TextBox 21">
              <a:extLst>
                <a:ext uri="{FF2B5EF4-FFF2-40B4-BE49-F238E27FC236}">
                  <a16:creationId xmlns:a16="http://schemas.microsoft.com/office/drawing/2014/main" id="{CAD207C2-C5E3-2CD5-EF8E-76F33C861998}"/>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GB" sz="1100" dirty="0">
                  <a:solidFill>
                    <a:schemeClr val="accent5">
                      <a:lumMod val="75000"/>
                    </a:schemeClr>
                  </a:solidFill>
                  <a:ea typeface="Open Sans Light" pitchFamily="2" charset="0"/>
                  <a:cs typeface="Open Sans Light" pitchFamily="2" charset="0"/>
                </a:rPr>
                <a:t>Pioneering AI-driven oral cancer detection technology, revolutionizing diagnostic accuracy and treatment planning.</a:t>
              </a:r>
              <a:endParaRPr lang="en-US" sz="1100" dirty="0">
                <a:solidFill>
                  <a:schemeClr val="accent5">
                    <a:lumMod val="75000"/>
                  </a:schemeClr>
                </a:solidFill>
                <a:ea typeface="Open Sans Light" pitchFamily="2" charset="0"/>
                <a:cs typeface="Open Sans Light" pitchFamily="2" charset="0"/>
              </a:endParaRPr>
            </a:p>
          </p:txBody>
        </p:sp>
      </p:grpSp>
      <p:sp>
        <p:nvSpPr>
          <p:cNvPr id="27" name="!!cOval 26">
            <a:extLst>
              <a:ext uri="{FF2B5EF4-FFF2-40B4-BE49-F238E27FC236}">
                <a16:creationId xmlns:a16="http://schemas.microsoft.com/office/drawing/2014/main" id="{CC9B0546-A07B-26E1-5164-454B233982F2}"/>
              </a:ext>
            </a:extLst>
          </p:cNvPr>
          <p:cNvSpPr/>
          <p:nvPr/>
        </p:nvSpPr>
        <p:spPr>
          <a:xfrm>
            <a:off x="6885878" y="4963345"/>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val 27">
            <a:extLst>
              <a:ext uri="{FF2B5EF4-FFF2-40B4-BE49-F238E27FC236}">
                <a16:creationId xmlns:a16="http://schemas.microsoft.com/office/drawing/2014/main" id="{1464E177-C726-C8A7-A532-83BCA7144102}"/>
              </a:ext>
            </a:extLst>
          </p:cNvPr>
          <p:cNvSpPr/>
          <p:nvPr/>
        </p:nvSpPr>
        <p:spPr>
          <a:xfrm flipH="1">
            <a:off x="4946930" y="2272083"/>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val 28">
            <a:extLst>
              <a:ext uri="{FF2B5EF4-FFF2-40B4-BE49-F238E27FC236}">
                <a16:creationId xmlns:a16="http://schemas.microsoft.com/office/drawing/2014/main" id="{9835E499-167A-601F-9E05-3E4D218019A8}"/>
              </a:ext>
            </a:extLst>
          </p:cNvPr>
          <p:cNvSpPr/>
          <p:nvPr/>
        </p:nvSpPr>
        <p:spPr>
          <a:xfrm flipH="1">
            <a:off x="4946930" y="4963345"/>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val 30">
            <a:extLst>
              <a:ext uri="{FF2B5EF4-FFF2-40B4-BE49-F238E27FC236}">
                <a16:creationId xmlns:a16="http://schemas.microsoft.com/office/drawing/2014/main" id="{5514D086-4F70-8AF1-A271-AE7ED821BDE6}"/>
              </a:ext>
            </a:extLst>
          </p:cNvPr>
          <p:cNvSpPr/>
          <p:nvPr/>
        </p:nvSpPr>
        <p:spPr>
          <a:xfrm flipH="1">
            <a:off x="4259479" y="3617714"/>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70BA0A4-ABF2-4EA8-8C70-9C3C67896D85}"/>
              </a:ext>
            </a:extLst>
          </p:cNvPr>
          <p:cNvGrpSpPr/>
          <p:nvPr/>
        </p:nvGrpSpPr>
        <p:grpSpPr>
          <a:xfrm>
            <a:off x="5217153" y="2915197"/>
            <a:ext cx="1844107" cy="1844107"/>
            <a:chOff x="3863752" y="2852936"/>
            <a:chExt cx="1512168" cy="1512168"/>
          </a:xfrm>
        </p:grpSpPr>
        <p:sp>
          <p:nvSpPr>
            <p:cNvPr id="24" name="Oval 23">
              <a:extLst>
                <a:ext uri="{FF2B5EF4-FFF2-40B4-BE49-F238E27FC236}">
                  <a16:creationId xmlns:a16="http://schemas.microsoft.com/office/drawing/2014/main" id="{B4DF4A2D-8CB0-011F-BB2F-69EDF7F655E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4E3F0D-2026-15E1-D3EB-3DEA03016C9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cOval 25">
            <a:extLst>
              <a:ext uri="{FF2B5EF4-FFF2-40B4-BE49-F238E27FC236}">
                <a16:creationId xmlns:a16="http://schemas.microsoft.com/office/drawing/2014/main" id="{F7C2A63E-8383-5B80-AA3D-8242AF6D46D7}"/>
              </a:ext>
            </a:extLst>
          </p:cNvPr>
          <p:cNvSpPr/>
          <p:nvPr/>
        </p:nvSpPr>
        <p:spPr>
          <a:xfrm>
            <a:off x="6885878" y="2272083"/>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val 46">
            <a:extLst>
              <a:ext uri="{FF2B5EF4-FFF2-40B4-BE49-F238E27FC236}">
                <a16:creationId xmlns:a16="http://schemas.microsoft.com/office/drawing/2014/main" id="{84BE9D8F-E9B9-6CA6-E94A-2C039037864A}"/>
              </a:ext>
            </a:extLst>
          </p:cNvPr>
          <p:cNvSpPr/>
          <p:nvPr/>
        </p:nvSpPr>
        <p:spPr>
          <a:xfrm>
            <a:off x="7585004" y="3617714"/>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Sidebarbase">
            <a:extLst>
              <a:ext uri="{FF2B5EF4-FFF2-40B4-BE49-F238E27FC236}">
                <a16:creationId xmlns:a16="http://schemas.microsoft.com/office/drawing/2014/main" id="{E35D4873-EF7B-A61A-66E3-DB8537476460}"/>
              </a:ext>
            </a:extLst>
          </p:cNvPr>
          <p:cNvGrpSpPr/>
          <p:nvPr/>
        </p:nvGrpSpPr>
        <p:grpSpPr>
          <a:xfrm>
            <a:off x="387099" y="701670"/>
            <a:ext cx="596333" cy="5454661"/>
            <a:chOff x="387099" y="701670"/>
            <a:chExt cx="596333" cy="5454661"/>
          </a:xfrm>
        </p:grpSpPr>
        <p:sp>
          <p:nvSpPr>
            <p:cNvPr id="35" name="Rectangle: Rounded Corners 34">
              <a:extLst>
                <a:ext uri="{FF2B5EF4-FFF2-40B4-BE49-F238E27FC236}">
                  <a16:creationId xmlns:a16="http://schemas.microsoft.com/office/drawing/2014/main" id="{9D764EAB-5C69-7301-5F6C-B2DA543B98EB}"/>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raphic 7">
              <a:hlinkClick r:id="rId2" action="ppaction://hlinksldjump"/>
              <a:extLst>
                <a:ext uri="{FF2B5EF4-FFF2-40B4-BE49-F238E27FC236}">
                  <a16:creationId xmlns:a16="http://schemas.microsoft.com/office/drawing/2014/main" id="{A18F41CD-C31B-D740-0802-203F71FD6645}"/>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Graphic 8">
              <a:hlinkClick r:id="" action="ppaction://noaction"/>
              <a:extLst>
                <a:ext uri="{FF2B5EF4-FFF2-40B4-BE49-F238E27FC236}">
                  <a16:creationId xmlns:a16="http://schemas.microsoft.com/office/drawing/2014/main" id="{73991AE1-44EE-1EBA-D8C1-CE82AB722A35}"/>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Graphic 9">
              <a:hlinkClick r:id="rId3" action="ppaction://hlinksldjump"/>
              <a:extLst>
                <a:ext uri="{FF2B5EF4-FFF2-40B4-BE49-F238E27FC236}">
                  <a16:creationId xmlns:a16="http://schemas.microsoft.com/office/drawing/2014/main" id="{59CDC1AD-EBC8-41D5-CDFE-800AD288B49C}"/>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Graphic 6">
              <a:hlinkClick r:id="rId4" action="ppaction://hlinksldjump"/>
              <a:extLst>
                <a:ext uri="{FF2B5EF4-FFF2-40B4-BE49-F238E27FC236}">
                  <a16:creationId xmlns:a16="http://schemas.microsoft.com/office/drawing/2014/main" id="{4E24BE1C-9495-DF75-6DD5-B57595B1A45B}"/>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Graphic 5">
              <a:hlinkClick r:id="rId5" action="ppaction://hlinksldjump"/>
              <a:extLst>
                <a:ext uri="{FF2B5EF4-FFF2-40B4-BE49-F238E27FC236}">
                  <a16:creationId xmlns:a16="http://schemas.microsoft.com/office/drawing/2014/main" id="{CFF32CE1-F7CD-6C85-2E2C-7D34B242071C}"/>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1" name="!!Sidebarslider">
            <a:extLst>
              <a:ext uri="{FF2B5EF4-FFF2-40B4-BE49-F238E27FC236}">
                <a16:creationId xmlns:a16="http://schemas.microsoft.com/office/drawing/2014/main" id="{1C7FBDBD-024A-DCFA-CC8A-12855AD1DE19}"/>
              </a:ext>
            </a:extLst>
          </p:cNvPr>
          <p:cNvGrpSpPr/>
          <p:nvPr/>
        </p:nvGrpSpPr>
        <p:grpSpPr>
          <a:xfrm>
            <a:off x="387100" y="1268760"/>
            <a:ext cx="596332" cy="599572"/>
            <a:chOff x="387100" y="1268760"/>
            <a:chExt cx="596332" cy="599572"/>
          </a:xfrm>
        </p:grpSpPr>
        <p:sp>
          <p:nvSpPr>
            <p:cNvPr id="42" name="!!rect1">
              <a:extLst>
                <a:ext uri="{FF2B5EF4-FFF2-40B4-BE49-F238E27FC236}">
                  <a16:creationId xmlns:a16="http://schemas.microsoft.com/office/drawing/2014/main" id="{2EFABC79-26D7-E35E-3F5D-490AA9D3A5FA}"/>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C004FAB-4E74-3368-C2F9-0773CF60E0A3}"/>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
        <p:nvSpPr>
          <p:cNvPr id="45" name="!!RectangleZX">
            <a:extLst>
              <a:ext uri="{FF2B5EF4-FFF2-40B4-BE49-F238E27FC236}">
                <a16:creationId xmlns:a16="http://schemas.microsoft.com/office/drawing/2014/main" id="{D7447F27-515A-4380-A7AB-1F79A78AC0F4}"/>
              </a:ext>
            </a:extLst>
          </p:cNvPr>
          <p:cNvSpPr/>
          <p:nvPr/>
        </p:nvSpPr>
        <p:spPr>
          <a:xfrm rot="2700000">
            <a:off x="5746150" y="3497008"/>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WebsiteURL">
            <a:extLst>
              <a:ext uri="{FF2B5EF4-FFF2-40B4-BE49-F238E27FC236}">
                <a16:creationId xmlns:a16="http://schemas.microsoft.com/office/drawing/2014/main" id="{BE6D0C56-C310-4371-8FEF-1DF6EB28D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6837" y="3737695"/>
            <a:ext cx="292668" cy="292668"/>
          </a:xfrm>
          <a:prstGeom prst="rect">
            <a:avLst/>
          </a:prstGeom>
        </p:spPr>
      </p:pic>
    </p:spTree>
    <p:extLst>
      <p:ext uri="{BB962C8B-B14F-4D97-AF65-F5344CB8AC3E}">
        <p14:creationId xmlns:p14="http://schemas.microsoft.com/office/powerpoint/2010/main" val="236034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48148E-6 " pathEditMode="relative" rAng="0" ptsTypes="AA">
                                      <p:cBhvr>
                                        <p:cTn id="11" dur="750" fill="hold"/>
                                        <p:tgtEl>
                                          <p:spTgt spid="2"/>
                                        </p:tgtEl>
                                        <p:attrNameLst>
                                          <p:attrName>ppt_x</p:attrName>
                                          <p:attrName>ppt_y</p:attrName>
                                        </p:attrNameLst>
                                      </p:cBhvr>
                                      <p:rCtr x="0" y="-3426"/>
                                    </p:animMotion>
                                  </p:childTnLst>
                                </p:cTn>
                              </p:par>
                              <p:par>
                                <p:cTn id="12" presetID="21" presetClass="entr" presetSubtype="1"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0" presetClass="path" presetSubtype="0" accel="50000" decel="50000" fill="hold" grpId="1" nodeType="withEffect">
                                  <p:stCondLst>
                                    <p:cond delay="500"/>
                                  </p:stCondLst>
                                  <p:childTnLst>
                                    <p:animMotion origin="layout" path="M -2.5E-6 -4.44444E-6 C 0.01055 0.01204 0.0194 0.02385 0.02722 0.04121 C 0.03347 0.0595 0.03815 0.06412 0.03893 0.08426 " pathEditMode="relative" rAng="0" ptsTypes="AAA">
                                      <p:cBhvr>
                                        <p:cTn id="21" dur="750" spd="-100000" fill="hold"/>
                                        <p:tgtEl>
                                          <p:spTgt spid="26"/>
                                        </p:tgtEl>
                                        <p:attrNameLst>
                                          <p:attrName>ppt_x</p:attrName>
                                          <p:attrName>ppt_y</p:attrName>
                                        </p:attrNameLst>
                                      </p:cBhvr>
                                      <p:rCtr x="1940" y="4213"/>
                                    </p:animMotion>
                                  </p:childTnLst>
                                </p:cTn>
                              </p:par>
                              <p:par>
                                <p:cTn id="22" presetID="53" presetClass="entr" presetSubtype="16"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35" presetClass="path" presetSubtype="0" accel="50000" decel="50000" fill="hold" nodeType="withEffect">
                                  <p:stCondLst>
                                    <p:cond delay="500"/>
                                  </p:stCondLst>
                                  <p:childTnLst>
                                    <p:animMotion origin="layout" path="M 0.0737 -2.96296E-6 L -4.16667E-6 -2.96296E-6 " pathEditMode="relative" rAng="0" ptsTypes="AA">
                                      <p:cBhvr>
                                        <p:cTn id="28" dur="750" fill="hold"/>
                                        <p:tgtEl>
                                          <p:spTgt spid="5"/>
                                        </p:tgtEl>
                                        <p:attrNameLst>
                                          <p:attrName>ppt_x</p:attrName>
                                          <p:attrName>ppt_y</p:attrName>
                                        </p:attrNameLst>
                                      </p:cBhvr>
                                      <p:rCtr x="-3685" y="0"/>
                                    </p:animMotion>
                                  </p:childTnLst>
                                </p:cTn>
                              </p:par>
                              <p:par>
                                <p:cTn id="29" presetID="53" presetClass="entr" presetSubtype="16" fill="hold" grpId="0" nodeType="withEffect">
                                  <p:stCondLst>
                                    <p:cond delay="7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fltVal val="0"/>
                                          </p:val>
                                        </p:tav>
                                        <p:tav tm="100000">
                                          <p:val>
                                            <p:strVal val="#ppt_h"/>
                                          </p:val>
                                        </p:tav>
                                      </p:tavLst>
                                    </p:anim>
                                    <p:animEffect transition="in" filter="fade">
                                      <p:cBhvr>
                                        <p:cTn id="33" dur="500"/>
                                        <p:tgtEl>
                                          <p:spTgt spid="47"/>
                                        </p:tgtEl>
                                      </p:cBhvr>
                                    </p:animEffect>
                                  </p:childTnLst>
                                </p:cTn>
                              </p:par>
                              <p:par>
                                <p:cTn id="34" presetID="0" presetClass="path" presetSubtype="0" accel="50000" decel="50000" fill="hold" grpId="1" nodeType="withEffect">
                                  <p:stCondLst>
                                    <p:cond delay="750"/>
                                  </p:stCondLst>
                                  <p:childTnLst>
                                    <p:animMotion origin="layout" path="M -0.00195 -0.00255 C -0.00078 0.01991 -0.00039 0.04005 -0.00351 0.06111 C -0.00781 0.08079 -0.00677 0.09074 -0.01536 0.10417 " pathEditMode="relative" rAng="3120000" ptsTypes="AAA">
                                      <p:cBhvr>
                                        <p:cTn id="35" dur="750" spd="-100000" fill="hold"/>
                                        <p:tgtEl>
                                          <p:spTgt spid="47"/>
                                        </p:tgtEl>
                                        <p:attrNameLst>
                                          <p:attrName>ppt_x</p:attrName>
                                          <p:attrName>ppt_y</p:attrName>
                                        </p:attrNameLst>
                                      </p:cBhvr>
                                      <p:rCtr x="-664" y="5324"/>
                                    </p:animMotion>
                                  </p:childTnLst>
                                </p:cTn>
                              </p:par>
                              <p:par>
                                <p:cTn id="36" presetID="53" presetClass="entr" presetSubtype="16" fill="hold" nodeType="withEffect">
                                  <p:stCondLst>
                                    <p:cond delay="75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35" presetClass="path" presetSubtype="0" accel="50000" decel="50000" fill="hold" nodeType="withEffect">
                                  <p:stCondLst>
                                    <p:cond delay="750"/>
                                  </p:stCondLst>
                                  <p:childTnLst>
                                    <p:animMotion origin="layout" path="M 0.0737 -2.96296E-6 L -4.16667E-6 -2.96296E-6 " pathEditMode="relative" rAng="0" ptsTypes="AA">
                                      <p:cBhvr>
                                        <p:cTn id="42" dur="750" fill="hold"/>
                                        <p:tgtEl>
                                          <p:spTgt spid="17"/>
                                        </p:tgtEl>
                                        <p:attrNameLst>
                                          <p:attrName>ppt_x</p:attrName>
                                          <p:attrName>ppt_y</p:attrName>
                                        </p:attrNameLst>
                                      </p:cBhvr>
                                      <p:rCtr x="-3685" y="0"/>
                                    </p:animMotion>
                                  </p:childTnLst>
                                </p:cTn>
                              </p:par>
                              <p:par>
                                <p:cTn id="43" presetID="53" presetClass="entr" presetSubtype="16" fill="hold" grpId="0" nodeType="withEffect">
                                  <p:stCondLst>
                                    <p:cond delay="10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0" presetClass="path" presetSubtype="0" accel="50000" decel="50000" fill="hold" grpId="1" nodeType="withEffect">
                                  <p:stCondLst>
                                    <p:cond delay="1000"/>
                                  </p:stCondLst>
                                  <p:childTnLst>
                                    <p:animMotion origin="layout" path="M -0.00065 -0.00185 C -0.01041 0.01296 -0.01927 0.02453 -0.03099 0.03264 C -0.04258 0.03773 -0.04661 0.04444 -0.05755 0.03981 " pathEditMode="relative" rAng="6420000" ptsTypes="AAA">
                                      <p:cBhvr>
                                        <p:cTn id="49" dur="750" spd="-100000" fill="hold"/>
                                        <p:tgtEl>
                                          <p:spTgt spid="27"/>
                                        </p:tgtEl>
                                        <p:attrNameLst>
                                          <p:attrName>ppt_x</p:attrName>
                                          <p:attrName>ppt_y</p:attrName>
                                        </p:attrNameLst>
                                      </p:cBhvr>
                                      <p:rCtr x="-2839" y="2083"/>
                                    </p:animMotion>
                                  </p:childTnLst>
                                </p:cTn>
                              </p:par>
                              <p:par>
                                <p:cTn id="50" presetID="53" presetClass="entr" presetSubtype="16" fill="hold" nodeType="withEffect">
                                  <p:stCondLst>
                                    <p:cond delay="100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35" presetClass="path" presetSubtype="0" accel="50000" decel="50000" fill="hold" nodeType="withEffect">
                                  <p:stCondLst>
                                    <p:cond delay="1000"/>
                                  </p:stCondLst>
                                  <p:childTnLst>
                                    <p:animMotion origin="layout" path="M 0.0737 -2.96296E-6 L -4.16667E-6 -2.96296E-6 " pathEditMode="relative" rAng="0" ptsTypes="AA">
                                      <p:cBhvr>
                                        <p:cTn id="56" dur="750" fill="hold"/>
                                        <p:tgtEl>
                                          <p:spTgt spid="11"/>
                                        </p:tgtEl>
                                        <p:attrNameLst>
                                          <p:attrName>ppt_x</p:attrName>
                                          <p:attrName>ppt_y</p:attrName>
                                        </p:attrNameLst>
                                      </p:cBhvr>
                                      <p:rCtr x="-3685" y="0"/>
                                    </p:animMotion>
                                  </p:childTnLst>
                                </p:cTn>
                              </p:par>
                              <p:par>
                                <p:cTn id="57" presetID="53" presetClass="entr" presetSubtype="16" fill="hold" grpId="0" nodeType="withEffect">
                                  <p:stCondLst>
                                    <p:cond delay="125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par>
                                <p:cTn id="62" presetID="0" presetClass="path" presetSubtype="0" accel="50000" decel="50000" fill="hold" grpId="1" nodeType="withEffect">
                                  <p:stCondLst>
                                    <p:cond delay="1250"/>
                                  </p:stCondLst>
                                  <p:childTnLst>
                                    <p:animMotion origin="layout" path="M 0.00065 0.00046 C -0.01016 -0.01181 -0.01901 -0.02338 -0.02682 -0.04098 C -0.03294 -0.05926 -0.03763 -0.06412 -0.03841 -0.08403 " pathEditMode="relative" rAng="10800000" ptsTypes="AAA">
                                      <p:cBhvr>
                                        <p:cTn id="63" dur="750" spd="-100000" fill="hold"/>
                                        <p:tgtEl>
                                          <p:spTgt spid="29"/>
                                        </p:tgtEl>
                                        <p:attrNameLst>
                                          <p:attrName>ppt_x</p:attrName>
                                          <p:attrName>ppt_y</p:attrName>
                                        </p:attrNameLst>
                                      </p:cBhvr>
                                      <p:rCtr x="-1953" y="-4213"/>
                                    </p:animMotion>
                                  </p:childTnLst>
                                </p:cTn>
                              </p:par>
                              <p:par>
                                <p:cTn id="64" presetID="53" presetClass="entr" presetSubtype="16" fill="hold" nodeType="withEffect">
                                  <p:stCondLst>
                                    <p:cond delay="125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fltVal val="0"/>
                                          </p:val>
                                        </p:tav>
                                        <p:tav tm="100000">
                                          <p:val>
                                            <p:strVal val="#ppt_h"/>
                                          </p:val>
                                        </p:tav>
                                      </p:tavLst>
                                    </p:anim>
                                    <p:animEffect transition="in" filter="fade">
                                      <p:cBhvr>
                                        <p:cTn id="68" dur="500"/>
                                        <p:tgtEl>
                                          <p:spTgt spid="14"/>
                                        </p:tgtEl>
                                      </p:cBhvr>
                                    </p:animEffect>
                                  </p:childTnLst>
                                </p:cTn>
                              </p:par>
                              <p:par>
                                <p:cTn id="69" presetID="35" presetClass="path" presetSubtype="0" accel="50000" decel="50000" fill="hold" nodeType="withEffect">
                                  <p:stCondLst>
                                    <p:cond delay="1250"/>
                                  </p:stCondLst>
                                  <p:childTnLst>
                                    <p:animMotion origin="layout" path="M -3.33333E-6 3.7037E-7 L -0.06093 3.7037E-7 " pathEditMode="relative" rAng="0" ptsTypes="AA">
                                      <p:cBhvr>
                                        <p:cTn id="70" dur="750" spd="-100000" fill="hold"/>
                                        <p:tgtEl>
                                          <p:spTgt spid="14"/>
                                        </p:tgtEl>
                                        <p:attrNameLst>
                                          <p:attrName>ppt_x</p:attrName>
                                          <p:attrName>ppt_y</p:attrName>
                                        </p:attrNameLst>
                                      </p:cBhvr>
                                      <p:rCtr x="-3047" y="0"/>
                                    </p:animMotion>
                                  </p:childTnLst>
                                </p:cTn>
                              </p:par>
                              <p:par>
                                <p:cTn id="71" presetID="53" presetClass="entr" presetSubtype="16" fill="hold" grpId="0" nodeType="withEffect">
                                  <p:stCondLst>
                                    <p:cond delay="150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Effect transition="in" filter="fade">
                                      <p:cBhvr>
                                        <p:cTn id="75" dur="500"/>
                                        <p:tgtEl>
                                          <p:spTgt spid="31"/>
                                        </p:tgtEl>
                                      </p:cBhvr>
                                    </p:animEffect>
                                  </p:childTnLst>
                                </p:cTn>
                              </p:par>
                              <p:par>
                                <p:cTn id="76" presetID="0" presetClass="path" presetSubtype="0" accel="50000" decel="50000" fill="hold" grpId="1" nodeType="withEffect">
                                  <p:stCondLst>
                                    <p:cond delay="1500"/>
                                  </p:stCondLst>
                                  <p:childTnLst>
                                    <p:animMotion origin="layout" path="M 0.00052 0.00046 C 2.29167E-6 -0.02292 2.29167E-6 -0.04213 0.00312 -0.06389 C 0.00807 -0.08287 0.00729 -0.09259 0.01614 -0.10625 " pathEditMode="relative" rAng="14040000" ptsTypes="AAA">
                                      <p:cBhvr>
                                        <p:cTn id="77" dur="750" spd="-100000" fill="hold"/>
                                        <p:tgtEl>
                                          <p:spTgt spid="31"/>
                                        </p:tgtEl>
                                        <p:attrNameLst>
                                          <p:attrName>ppt_x</p:attrName>
                                          <p:attrName>ppt_y</p:attrName>
                                        </p:attrNameLst>
                                      </p:cBhvr>
                                      <p:rCtr x="781" y="-5324"/>
                                    </p:animMotion>
                                  </p:childTnLst>
                                </p:cTn>
                              </p:par>
                              <p:par>
                                <p:cTn id="78" presetID="53" presetClass="entr" presetSubtype="16" fill="hold" nodeType="withEffect">
                                  <p:stCondLst>
                                    <p:cond delay="1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Effect transition="in" filter="fade">
                                      <p:cBhvr>
                                        <p:cTn id="82" dur="500"/>
                                        <p:tgtEl>
                                          <p:spTgt spid="20"/>
                                        </p:tgtEl>
                                      </p:cBhvr>
                                    </p:animEffect>
                                  </p:childTnLst>
                                </p:cTn>
                              </p:par>
                              <p:par>
                                <p:cTn id="83" presetID="35" presetClass="path" presetSubtype="0" accel="50000" decel="50000" fill="hold" nodeType="withEffect">
                                  <p:stCondLst>
                                    <p:cond delay="1500"/>
                                  </p:stCondLst>
                                  <p:childTnLst>
                                    <p:animMotion origin="layout" path="M -3.33333E-6 3.7037E-7 L -0.06093 3.7037E-7 " pathEditMode="relative" rAng="0" ptsTypes="AA">
                                      <p:cBhvr>
                                        <p:cTn id="84" dur="750" spd="-100000" fill="hold"/>
                                        <p:tgtEl>
                                          <p:spTgt spid="20"/>
                                        </p:tgtEl>
                                        <p:attrNameLst>
                                          <p:attrName>ppt_x</p:attrName>
                                          <p:attrName>ppt_y</p:attrName>
                                        </p:attrNameLst>
                                      </p:cBhvr>
                                      <p:rCtr x="-3047" y="0"/>
                                    </p:animMotion>
                                  </p:childTnLst>
                                </p:cTn>
                              </p:par>
                              <p:par>
                                <p:cTn id="85" presetID="53" presetClass="entr" presetSubtype="16" fill="hold" grpId="0" nodeType="withEffect">
                                  <p:stCondLst>
                                    <p:cond delay="175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0" presetClass="path" presetSubtype="0" accel="50000" decel="50000" fill="hold" grpId="1" nodeType="withEffect">
                                  <p:stCondLst>
                                    <p:cond delay="1750"/>
                                  </p:stCondLst>
                                  <p:childTnLst>
                                    <p:animMotion origin="layout" path="M 3.70797E-17 2.96296E-6 C 0.01029 -0.01412 0.0194 -0.02523 0.03112 -0.03334 C 0.04271 -0.03704 0.04661 -0.04375 0.05794 -0.03866 " pathEditMode="relative" rAng="17340000" ptsTypes="AAA">
                                      <p:cBhvr>
                                        <p:cTn id="91" dur="750" spd="-100000" fill="hold"/>
                                        <p:tgtEl>
                                          <p:spTgt spid="28"/>
                                        </p:tgtEl>
                                        <p:attrNameLst>
                                          <p:attrName>ppt_x</p:attrName>
                                          <p:attrName>ppt_y</p:attrName>
                                        </p:attrNameLst>
                                      </p:cBhvr>
                                      <p:rCtr x="2891" y="-1921"/>
                                    </p:animMotion>
                                  </p:childTnLst>
                                </p:cTn>
                              </p:par>
                              <p:par>
                                <p:cTn id="92" presetID="53" presetClass="entr" presetSubtype="16" fill="hold" nodeType="withEffect">
                                  <p:stCondLst>
                                    <p:cond delay="175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ppt_w</p:attrName>
                                        </p:attrNameLst>
                                      </p:cBhvr>
                                      <p:tavLst>
                                        <p:tav tm="0">
                                          <p:val>
                                            <p:fltVal val="0"/>
                                          </p:val>
                                        </p:tav>
                                        <p:tav tm="100000">
                                          <p:val>
                                            <p:strVal val="#ppt_w"/>
                                          </p:val>
                                        </p:tav>
                                      </p:tavLst>
                                    </p:anim>
                                    <p:anim calcmode="lin" valueType="num">
                                      <p:cBhvr>
                                        <p:cTn id="95" dur="500" fill="hold"/>
                                        <p:tgtEl>
                                          <p:spTgt spid="8"/>
                                        </p:tgtEl>
                                        <p:attrNameLst>
                                          <p:attrName>ppt_h</p:attrName>
                                        </p:attrNameLst>
                                      </p:cBhvr>
                                      <p:tavLst>
                                        <p:tav tm="0">
                                          <p:val>
                                            <p:fltVal val="0"/>
                                          </p:val>
                                        </p:tav>
                                        <p:tav tm="100000">
                                          <p:val>
                                            <p:strVal val="#ppt_h"/>
                                          </p:val>
                                        </p:tav>
                                      </p:tavLst>
                                    </p:anim>
                                    <p:animEffect transition="in" filter="fade">
                                      <p:cBhvr>
                                        <p:cTn id="96" dur="500"/>
                                        <p:tgtEl>
                                          <p:spTgt spid="8"/>
                                        </p:tgtEl>
                                      </p:cBhvr>
                                    </p:animEffect>
                                  </p:childTnLst>
                                </p:cTn>
                              </p:par>
                              <p:par>
                                <p:cTn id="97" presetID="35" presetClass="path" presetSubtype="0" accel="50000" decel="50000" fill="hold" nodeType="withEffect">
                                  <p:stCondLst>
                                    <p:cond delay="1750"/>
                                  </p:stCondLst>
                                  <p:childTnLst>
                                    <p:animMotion origin="layout" path="M -3.33333E-6 3.7037E-7 L -0.06093 3.7037E-7 " pathEditMode="relative" rAng="0" ptsTypes="AA">
                                      <p:cBhvr>
                                        <p:cTn id="98" dur="750" spd="-100000" fill="hold"/>
                                        <p:tgtEl>
                                          <p:spTgt spid="8"/>
                                        </p:tgtEl>
                                        <p:attrNameLst>
                                          <p:attrName>ppt_x</p:attrName>
                                          <p:attrName>ppt_y</p:attrName>
                                        </p:attrNameLst>
                                      </p:cBhvr>
                                      <p:rCtr x="-3047" y="0"/>
                                    </p:animMotion>
                                  </p:childTnLst>
                                </p:cTn>
                              </p:par>
                              <p:par>
                                <p:cTn id="99" presetID="42"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000"/>
                                        <p:tgtEl>
                                          <p:spTgt spid="45"/>
                                        </p:tgtEl>
                                      </p:cBhvr>
                                    </p:animEffect>
                                    <p:anim calcmode="lin" valueType="num">
                                      <p:cBhvr>
                                        <p:cTn id="102" dur="1000" fill="hold"/>
                                        <p:tgtEl>
                                          <p:spTgt spid="45"/>
                                        </p:tgtEl>
                                        <p:attrNameLst>
                                          <p:attrName>ppt_x</p:attrName>
                                        </p:attrNameLst>
                                      </p:cBhvr>
                                      <p:tavLst>
                                        <p:tav tm="0">
                                          <p:val>
                                            <p:strVal val="#ppt_x"/>
                                          </p:val>
                                        </p:tav>
                                        <p:tav tm="100000">
                                          <p:val>
                                            <p:strVal val="#ppt_x"/>
                                          </p:val>
                                        </p:tav>
                                      </p:tavLst>
                                    </p:anim>
                                    <p:anim calcmode="lin" valueType="num">
                                      <p:cBhvr>
                                        <p:cTn id="103" dur="1000" fill="hold"/>
                                        <p:tgtEl>
                                          <p:spTgt spid="4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1000"/>
                                        <p:tgtEl>
                                          <p:spTgt spid="46"/>
                                        </p:tgtEl>
                                      </p:cBhvr>
                                    </p:animEffect>
                                    <p:anim calcmode="lin" valueType="num">
                                      <p:cBhvr>
                                        <p:cTn id="107" dur="1000" fill="hold"/>
                                        <p:tgtEl>
                                          <p:spTgt spid="46"/>
                                        </p:tgtEl>
                                        <p:attrNameLst>
                                          <p:attrName>ppt_x</p:attrName>
                                        </p:attrNameLst>
                                      </p:cBhvr>
                                      <p:tavLst>
                                        <p:tav tm="0">
                                          <p:val>
                                            <p:strVal val="#ppt_x"/>
                                          </p:val>
                                        </p:tav>
                                        <p:tav tm="100000">
                                          <p:val>
                                            <p:strVal val="#ppt_x"/>
                                          </p:val>
                                        </p:tav>
                                      </p:tavLst>
                                    </p:anim>
                                    <p:anim calcmode="lin" valueType="num">
                                      <p:cBhvr>
                                        <p:cTn id="10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7" grpId="0" animBg="1"/>
      <p:bldP spid="27" grpId="1" animBg="1"/>
      <p:bldP spid="28" grpId="0" animBg="1"/>
      <p:bldP spid="28" grpId="1" animBg="1"/>
      <p:bldP spid="29" grpId="0" animBg="1"/>
      <p:bldP spid="29" grpId="1" animBg="1"/>
      <p:bldP spid="31" grpId="0" animBg="1"/>
      <p:bldP spid="31" grpId="1" animBg="1"/>
      <p:bldP spid="26" grpId="0" animBg="1"/>
      <p:bldP spid="26" grpId="1" animBg="1"/>
      <p:bldP spid="47" grpId="0" animBg="1"/>
      <p:bldP spid="47" grpId="1"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Concept Map</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Here's a concept map illustrating the relationships between the components of an intelligent approach for oral cancer diagnosis</a:t>
            </a:r>
          </a:p>
          <a:p>
            <a:endParaRPr lang="en-US" dirty="0"/>
          </a:p>
          <a:p>
            <a:endParaRPr lang="en-US" dirty="0"/>
          </a:p>
          <a:p>
            <a:endParaRPr lang="en-US" dirty="0"/>
          </a:p>
        </p:txBody>
      </p:sp>
      <p:pic>
        <p:nvPicPr>
          <p:cNvPr id="5128" name="Picture 8">
            <a:extLst>
              <a:ext uri="{FF2B5EF4-FFF2-40B4-BE49-F238E27FC236}">
                <a16:creationId xmlns:a16="http://schemas.microsoft.com/office/drawing/2014/main" id="{778C8681-AE49-4BDA-8137-FE0CC980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844824"/>
            <a:ext cx="9721080"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269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4.81481E-6 L -6.25E-7 -4.81481E-6 " pathEditMode="relative" rAng="0" ptsTypes="AA">
                                      <p:cBhvr>
                                        <p:cTn id="16" dur="750" fill="hold"/>
                                        <p:tgtEl>
                                          <p:spTgt spid="4"/>
                                        </p:tgtEl>
                                        <p:attrNameLst>
                                          <p:attrName>ppt_x</p:attrName>
                                          <p:attrName>ppt_y</p:attrName>
                                        </p:attrNameLst>
                                      </p:cBhvr>
                                      <p:rCtr x="-3685" y="0"/>
                                    </p:animMotion>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5128"/>
                                        </p:tgtEl>
                                        <p:attrNameLst>
                                          <p:attrName>style.visibility</p:attrName>
                                        </p:attrNameLst>
                                      </p:cBhvr>
                                      <p:to>
                                        <p:strVal val="visible"/>
                                      </p:to>
                                    </p:set>
                                    <p:animEffect transition="in" filter="barn(inVertical)">
                                      <p:cBhvr>
                                        <p:cTn id="20" dur="500"/>
                                        <p:tgtEl>
                                          <p:spTgt spid="512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circle(in)">
                                      <p:cBhvr>
                                        <p:cTn id="23"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 grpId="0"/>
      <p:bldP spid="3"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Class Diagram</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Here's a class diagram for an Intelligent Approach for Oral Cancer Diagnosis</a:t>
            </a:r>
          </a:p>
          <a:p>
            <a:endParaRPr lang="en-US" dirty="0"/>
          </a:p>
          <a:p>
            <a:endParaRPr lang="en-US" dirty="0"/>
          </a:p>
          <a:p>
            <a:endParaRPr lang="en-US" dirty="0"/>
          </a:p>
        </p:txBody>
      </p:sp>
      <p:pic>
        <p:nvPicPr>
          <p:cNvPr id="6154" name="Picture 10">
            <a:extLst>
              <a:ext uri="{FF2B5EF4-FFF2-40B4-BE49-F238E27FC236}">
                <a16:creationId xmlns:a16="http://schemas.microsoft.com/office/drawing/2014/main" id="{94250B77-6C16-4455-A399-73A6E652D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988840"/>
            <a:ext cx="9145016"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83602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4.81481E-6 L -6.25E-7 -4.81481E-6 " pathEditMode="relative" rAng="0" ptsTypes="AA">
                                      <p:cBhvr>
                                        <p:cTn id="16" dur="750" fill="hold"/>
                                        <p:tgtEl>
                                          <p:spTgt spid="4"/>
                                        </p:tgtEl>
                                        <p:attrNameLst>
                                          <p:attrName>ppt_x</p:attrName>
                                          <p:attrName>ppt_y</p:attrName>
                                        </p:attrNameLst>
                                      </p:cBhvr>
                                      <p:rCtr x="-3685" y="0"/>
                                    </p:animMotion>
                                  </p:childTnLst>
                                </p:cTn>
                              </p:par>
                              <p:par>
                                <p:cTn id="17" presetID="6" presetClass="entr" presetSubtype="16"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circle(in)">
                                      <p:cBhvr>
                                        <p:cTn id="19" dur="2000"/>
                                        <p:tgtEl>
                                          <p:spTgt spid="80"/>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6154"/>
                                        </p:tgtEl>
                                        <p:attrNameLst>
                                          <p:attrName>style.visibility</p:attrName>
                                        </p:attrNameLst>
                                      </p:cBhvr>
                                      <p:to>
                                        <p:strVal val="visible"/>
                                      </p:to>
                                    </p:set>
                                    <p:animEffect transition="in" filter="barn(inVertical)">
                                      <p:cBhvr>
                                        <p:cTn id="23"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 grpId="0"/>
      <p:bldP spid="3" grpId="1"/>
      <p:bldP spid="4" grpId="0"/>
      <p:bldP spid="4" grpId="1"/>
    </p:bldLst>
  </p:timing>
</p:sld>
</file>

<file path=ppt/theme/theme1.xml><?xml version="1.0" encoding="utf-8"?>
<a:theme xmlns:a="http://schemas.openxmlformats.org/drawingml/2006/main" name="Office Theme">
  <a:themeElements>
    <a:clrScheme name="Prezfull F#5">
      <a:dk1>
        <a:sysClr val="windowText" lastClr="000000"/>
      </a:dk1>
      <a:lt1>
        <a:sysClr val="window" lastClr="FFFFFF"/>
      </a:lt1>
      <a:dk2>
        <a:srgbClr val="44546A"/>
      </a:dk2>
      <a:lt2>
        <a:srgbClr val="E7E6E6"/>
      </a:lt2>
      <a:accent1>
        <a:srgbClr val="5770EB"/>
      </a:accent1>
      <a:accent2>
        <a:srgbClr val="6885E2"/>
      </a:accent2>
      <a:accent3>
        <a:srgbClr val="8797D9"/>
      </a:accent3>
      <a:accent4>
        <a:srgbClr val="E7E8ED"/>
      </a:accent4>
      <a:accent5>
        <a:srgbClr val="C3C6D3"/>
      </a:accent5>
      <a:accent6>
        <a:srgbClr val="F8F8FA"/>
      </a:accent6>
      <a:hlink>
        <a:srgbClr val="0563C1"/>
      </a:hlink>
      <a:folHlink>
        <a:srgbClr val="954F72"/>
      </a:folHlink>
    </a:clrScheme>
    <a:fontScheme name="Prezfull F#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3577</TotalTime>
  <Words>1045</Words>
  <Application>Microsoft Office PowerPoint</Application>
  <PresentationFormat>Widescreen</PresentationFormat>
  <Paragraphs>134</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Open Sans SemiBold</vt:lpstr>
      <vt:lpstr>Montserrat</vt:lpstr>
      <vt:lpstr>Open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abdoelaziz gamal</cp:lastModifiedBy>
  <cp:revision>49</cp:revision>
  <dcterms:created xsi:type="dcterms:W3CDTF">2022-12-25T12:19:28Z</dcterms:created>
  <dcterms:modified xsi:type="dcterms:W3CDTF">2024-02-01T22:13:22Z</dcterms:modified>
</cp:coreProperties>
</file>